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3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5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6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  <p:sldMasterId id="2147483789" r:id="rId2"/>
    <p:sldMasterId id="2147483800" r:id="rId3"/>
    <p:sldMasterId id="2147483821" r:id="rId4"/>
    <p:sldMasterId id="2147483839" r:id="rId5"/>
    <p:sldMasterId id="2147483854" r:id="rId6"/>
    <p:sldMasterId id="2147483932" r:id="rId7"/>
  </p:sldMasterIdLst>
  <p:notesMasterIdLst>
    <p:notesMasterId r:id="rId35"/>
  </p:notesMasterIdLst>
  <p:handoutMasterIdLst>
    <p:handoutMasterId r:id="rId36"/>
  </p:handoutMasterIdLst>
  <p:sldIdLst>
    <p:sldId id="700" r:id="rId8"/>
    <p:sldId id="558" r:id="rId9"/>
    <p:sldId id="628" r:id="rId10"/>
    <p:sldId id="702" r:id="rId11"/>
    <p:sldId id="709" r:id="rId12"/>
    <p:sldId id="728" r:id="rId13"/>
    <p:sldId id="729" r:id="rId14"/>
    <p:sldId id="730" r:id="rId15"/>
    <p:sldId id="731" r:id="rId16"/>
    <p:sldId id="732" r:id="rId17"/>
    <p:sldId id="718" r:id="rId18"/>
    <p:sldId id="670" r:id="rId19"/>
    <p:sldId id="733" r:id="rId20"/>
    <p:sldId id="727" r:id="rId21"/>
    <p:sldId id="648" r:id="rId22"/>
    <p:sldId id="649" r:id="rId23"/>
    <p:sldId id="734" r:id="rId24"/>
    <p:sldId id="735" r:id="rId25"/>
    <p:sldId id="736" r:id="rId26"/>
    <p:sldId id="737" r:id="rId27"/>
    <p:sldId id="738" r:id="rId28"/>
    <p:sldId id="743" r:id="rId29"/>
    <p:sldId id="739" r:id="rId30"/>
    <p:sldId id="740" r:id="rId31"/>
    <p:sldId id="742" r:id="rId32"/>
    <p:sldId id="741" r:id="rId33"/>
    <p:sldId id="701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3A43"/>
    <a:srgbClr val="313133"/>
    <a:srgbClr val="003466"/>
    <a:srgbClr val="787878"/>
    <a:srgbClr val="646464"/>
    <a:srgbClr val="E6E6E6"/>
    <a:srgbClr val="DCDCDC"/>
    <a:srgbClr val="525254"/>
    <a:srgbClr val="B20837"/>
    <a:srgbClr val="0563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94605" autoAdjust="0"/>
  </p:normalViewPr>
  <p:slideViewPr>
    <p:cSldViewPr snapToGrid="0" showGuides="1">
      <p:cViewPr varScale="1">
        <p:scale>
          <a:sx n="70" d="100"/>
          <a:sy n="70" d="100"/>
        </p:scale>
        <p:origin x="1344" y="72"/>
      </p:cViewPr>
      <p:guideLst>
        <p:guide orient="horz" pos="218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74"/>
    </p:cViewPr>
  </p:sorterViewPr>
  <p:notesViewPr>
    <p:cSldViewPr snapToGrid="0"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5F226F-8ED5-495D-A17F-2CD75E10BF0C}" type="datetimeFigureOut">
              <a:rPr lang="en-US" smtClean="0"/>
              <a:t>8/7/2016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AC4FF8-6ED0-4190-AEBB-5AD2583082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332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42BA45-5BA8-4098-BC1A-EE8A5C9DAADA}" type="datetimeFigureOut">
              <a:rPr lang="en-US" smtClean="0"/>
              <a:t>8/7/2016</a:t>
            </a:fld>
            <a:endParaRPr lang="en-US" dirty="0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BCF67-2B39-4494-9A46-CAA40423D8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663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8433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318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7" y="9590"/>
            <a:ext cx="9155957" cy="657014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462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5734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932595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610144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hutterstock_201882418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"/>
            <a:ext cx="9203792" cy="5631322"/>
          </a:xfrm>
          <a:prstGeom prst="rect">
            <a:avLst/>
          </a:prstGeom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D943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56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D943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605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rgbClr val="D943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4044" y="752605"/>
            <a:ext cx="8282085" cy="552812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aseline="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4pPr>
          </a:lstStyle>
          <a:p>
            <a:pPr lvl="0"/>
            <a:r>
              <a:rPr lang="en-US" dirty="0" smtClean="0"/>
              <a:t>Edit style</a:t>
            </a:r>
            <a:endParaRPr lang="he-IL" dirty="0" smtClean="0"/>
          </a:p>
          <a:p>
            <a:pPr lvl="1"/>
            <a:r>
              <a:rPr lang="en-US" dirty="0" smtClean="0"/>
              <a:t>Edit style – 2nd level  </a:t>
            </a:r>
            <a:endParaRPr lang="he-IL" dirty="0" smtClean="0"/>
          </a:p>
          <a:p>
            <a:pPr lvl="2"/>
            <a:r>
              <a:rPr lang="en-US" dirty="0" smtClean="0"/>
              <a:t>3rd level </a:t>
            </a:r>
            <a:endParaRPr lang="he-IL" dirty="0" smtClean="0"/>
          </a:p>
          <a:p>
            <a:pPr lvl="3"/>
            <a:r>
              <a:rPr lang="en-US" dirty="0" smtClean="0"/>
              <a:t>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1225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234" y="1323647"/>
            <a:ext cx="1492195" cy="1490472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12358450">
            <a:off x="82878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827947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5256" y="1323647"/>
            <a:ext cx="14859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6995" y="1322997"/>
            <a:ext cx="14818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9359" y="1322997"/>
            <a:ext cx="1498525" cy="1490472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19" name="קשת מלאה 15"/>
          <p:cNvSpPr/>
          <p:nvPr userDrawn="1"/>
        </p:nvSpPr>
        <p:spPr>
          <a:xfrm rot="15321434">
            <a:off x="2747821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קשת מלאה 15"/>
          <p:cNvSpPr/>
          <p:nvPr userDrawn="1"/>
        </p:nvSpPr>
        <p:spPr>
          <a:xfrm rot="18740347">
            <a:off x="474389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קשת מלאה 15"/>
          <p:cNvSpPr/>
          <p:nvPr userDrawn="1"/>
        </p:nvSpPr>
        <p:spPr>
          <a:xfrm rot="568557">
            <a:off x="6688208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3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rgbClr val="D943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4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</p:spPr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917234" y="4199259"/>
            <a:ext cx="151458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מציין מיקום טקסט 17"/>
          <p:cNvSpPr>
            <a:spLocks noGrp="1"/>
          </p:cNvSpPr>
          <p:nvPr>
            <p:ph type="body" sz="quarter" idx="14" hasCustomPrompt="1"/>
          </p:nvPr>
        </p:nvSpPr>
        <p:spPr>
          <a:xfrm>
            <a:off x="276002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2849316" y="4199259"/>
            <a:ext cx="151458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מציין מיקום טקסט 17"/>
          <p:cNvSpPr>
            <a:spLocks noGrp="1"/>
          </p:cNvSpPr>
          <p:nvPr>
            <p:ph type="body" sz="quarter" idx="15" hasCustomPrompt="1"/>
          </p:nvPr>
        </p:nvSpPr>
        <p:spPr>
          <a:xfrm>
            <a:off x="476663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4855926" y="4199259"/>
            <a:ext cx="151458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מציין מיקום טקסט 17"/>
          <p:cNvSpPr>
            <a:spLocks noGrp="1"/>
          </p:cNvSpPr>
          <p:nvPr>
            <p:ph type="body" sz="quarter" idx="16" hasCustomPrompt="1"/>
          </p:nvPr>
        </p:nvSpPr>
        <p:spPr>
          <a:xfrm>
            <a:off x="6703194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6792481" y="4199259"/>
            <a:ext cx="151458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2"/>
          <p:cNvSpPr>
            <a:spLocks noGrp="1"/>
          </p:cNvSpPr>
          <p:nvPr>
            <p:ph type="body" sz="quarter" idx="17"/>
          </p:nvPr>
        </p:nvSpPr>
        <p:spPr>
          <a:xfrm>
            <a:off x="828675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Text Placeholder 32"/>
          <p:cNvSpPr>
            <a:spLocks noGrp="1"/>
          </p:cNvSpPr>
          <p:nvPr>
            <p:ph type="body" sz="quarter" idx="18"/>
          </p:nvPr>
        </p:nvSpPr>
        <p:spPr>
          <a:xfrm>
            <a:off x="275888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5" name="Text Placeholder 32"/>
          <p:cNvSpPr>
            <a:spLocks noGrp="1"/>
          </p:cNvSpPr>
          <p:nvPr>
            <p:ph type="body" sz="quarter" idx="19"/>
          </p:nvPr>
        </p:nvSpPr>
        <p:spPr>
          <a:xfrm>
            <a:off x="476549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6" name="Text Placeholder 32"/>
          <p:cNvSpPr>
            <a:spLocks noGrp="1"/>
          </p:cNvSpPr>
          <p:nvPr>
            <p:ph type="body" sz="quarter" idx="20"/>
          </p:nvPr>
        </p:nvSpPr>
        <p:spPr>
          <a:xfrm>
            <a:off x="6718204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7" name="Oval 36"/>
          <p:cNvSpPr/>
          <p:nvPr userDrawn="1"/>
        </p:nvSpPr>
        <p:spPr>
          <a:xfrm>
            <a:off x="1941524" y="2530605"/>
            <a:ext cx="429725" cy="429725"/>
          </a:xfrm>
          <a:prstGeom prst="ellipse">
            <a:avLst/>
          </a:prstGeom>
          <a:solidFill>
            <a:srgbClr val="D943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8" name="Oval 37"/>
          <p:cNvSpPr/>
          <p:nvPr userDrawn="1"/>
        </p:nvSpPr>
        <p:spPr>
          <a:xfrm>
            <a:off x="3872627" y="2530605"/>
            <a:ext cx="429725" cy="429725"/>
          </a:xfrm>
          <a:prstGeom prst="ellipse">
            <a:avLst/>
          </a:prstGeom>
          <a:solidFill>
            <a:srgbClr val="D943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9" name="Oval 38"/>
          <p:cNvSpPr/>
          <p:nvPr userDrawn="1"/>
        </p:nvSpPr>
        <p:spPr>
          <a:xfrm>
            <a:off x="5850053" y="2530605"/>
            <a:ext cx="429725" cy="429725"/>
          </a:xfrm>
          <a:prstGeom prst="ellipse">
            <a:avLst/>
          </a:prstGeom>
          <a:solidFill>
            <a:srgbClr val="D943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40" name="Oval 39"/>
          <p:cNvSpPr/>
          <p:nvPr userDrawn="1"/>
        </p:nvSpPr>
        <p:spPr>
          <a:xfrm>
            <a:off x="7791284" y="2530605"/>
            <a:ext cx="429725" cy="429725"/>
          </a:xfrm>
          <a:prstGeom prst="ellipse">
            <a:avLst/>
          </a:prstGeom>
          <a:solidFill>
            <a:srgbClr val="D943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 smtClean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32546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2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EE3A43"/>
                </a:solidFill>
                <a:latin typeface="+mn-lt"/>
              </a:defRPr>
            </a:lvl1pPr>
          </a:lstStyle>
          <a:p>
            <a:r>
              <a:rPr lang="en-US" dirty="0" smtClean="0"/>
              <a:t>AGENDA/KEY TOPICS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616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9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קשת מלאה 15"/>
          <p:cNvSpPr/>
          <p:nvPr userDrawn="1"/>
        </p:nvSpPr>
        <p:spPr>
          <a:xfrm rot="13696997">
            <a:off x="7070753" y="98313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669" y="198033"/>
            <a:ext cx="1493429" cy="149047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</p:spPr>
      </p:pic>
      <p:sp>
        <p:nvSpPr>
          <p:cNvPr id="12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80294" y="1441982"/>
            <a:ext cx="6456215" cy="4709436"/>
          </a:xfrm>
        </p:spPr>
        <p:txBody>
          <a:bodyPr lIns="45720" rIns="45720" anchor="t">
            <a:noAutofit/>
          </a:bodyPr>
          <a:lstStyle>
            <a:lvl1pPr marL="285750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en-US" dirty="0" smtClean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819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utterstock_23159863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896251"/>
          </a:xfrm>
          <a:prstGeom prst="rect">
            <a:avLst/>
          </a:prstGeom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D9432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44192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939049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7" y="0"/>
            <a:ext cx="9153237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55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2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4044" y="752605"/>
            <a:ext cx="8282085" cy="552812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aseline="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4pPr>
          </a:lstStyle>
          <a:p>
            <a:pPr lvl="0"/>
            <a:r>
              <a:rPr lang="en-US" dirty="0" smtClean="0"/>
              <a:t>Edit style</a:t>
            </a:r>
            <a:endParaRPr lang="he-IL" dirty="0" smtClean="0"/>
          </a:p>
          <a:p>
            <a:pPr lvl="1"/>
            <a:r>
              <a:rPr lang="en-US" dirty="0" smtClean="0"/>
              <a:t>Edit style – 2nd level  </a:t>
            </a:r>
            <a:endParaRPr lang="he-IL" dirty="0" smtClean="0"/>
          </a:p>
          <a:p>
            <a:pPr lvl="2"/>
            <a:r>
              <a:rPr lang="en-US" dirty="0" smtClean="0"/>
              <a:t>3rd level </a:t>
            </a:r>
            <a:endParaRPr lang="he-IL" dirty="0" smtClean="0"/>
          </a:p>
          <a:p>
            <a:pPr lvl="3"/>
            <a:r>
              <a:rPr lang="en-US" dirty="0" smtClean="0"/>
              <a:t>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99980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sz="1000"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3"/>
          </p:nvPr>
        </p:nvSpPr>
        <p:spPr>
          <a:xfrm>
            <a:off x="314325" y="1100138"/>
            <a:ext cx="8451850" cy="444341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0423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תמונה 1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772" y="1954537"/>
            <a:ext cx="2568370" cy="2569464"/>
          </a:xfrm>
          <a:prstGeom prst="flowChartConnector">
            <a:avLst/>
          </a:prstGeom>
        </p:spPr>
      </p:pic>
      <p:sp>
        <p:nvSpPr>
          <p:cNvPr id="16" name="קשת מלאה 15"/>
          <p:cNvSpPr/>
          <p:nvPr userDrawn="1"/>
        </p:nvSpPr>
        <p:spPr>
          <a:xfrm rot="5400000">
            <a:off x="385330" y="1811642"/>
            <a:ext cx="2855254" cy="2855254"/>
          </a:xfrm>
          <a:prstGeom prst="blockArc">
            <a:avLst>
              <a:gd name="adj1" fmla="val 10800000"/>
              <a:gd name="adj2" fmla="val 95653"/>
              <a:gd name="adj3" fmla="val 2531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3478491" y="1555423"/>
            <a:ext cx="5172982" cy="3676453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313133"/>
                </a:solidFill>
                <a:latin typeface="+mn-lt"/>
              </a:defRPr>
            </a:lvl1pPr>
            <a:lvl2pPr marL="0" indent="0">
              <a:buNone/>
              <a:defRPr sz="2000"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465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קשת מלאה 15"/>
          <p:cNvSpPr/>
          <p:nvPr userDrawn="1"/>
        </p:nvSpPr>
        <p:spPr>
          <a:xfrm rot="12358450">
            <a:off x="82878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827947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5256" y="1323647"/>
            <a:ext cx="14859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234" y="1323647"/>
            <a:ext cx="1492195" cy="149047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6995" y="1322997"/>
            <a:ext cx="14818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9359" y="1322997"/>
            <a:ext cx="1498525" cy="1490472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19" name="קשת מלאה 15"/>
          <p:cNvSpPr/>
          <p:nvPr userDrawn="1"/>
        </p:nvSpPr>
        <p:spPr>
          <a:xfrm rot="15321434">
            <a:off x="2747821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קשת מלאה 15"/>
          <p:cNvSpPr/>
          <p:nvPr userDrawn="1"/>
        </p:nvSpPr>
        <p:spPr>
          <a:xfrm rot="18740347">
            <a:off x="474389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קשת מלאה 15"/>
          <p:cNvSpPr/>
          <p:nvPr userDrawn="1"/>
        </p:nvSpPr>
        <p:spPr>
          <a:xfrm rot="568557">
            <a:off x="6688208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3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</p:spPr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917234" y="4199259"/>
            <a:ext cx="1514582" cy="0"/>
          </a:xfrm>
          <a:prstGeom prst="line">
            <a:avLst/>
          </a:prstGeom>
          <a:ln>
            <a:solidFill>
              <a:srgbClr val="3131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מציין מיקום טקסט 17"/>
          <p:cNvSpPr>
            <a:spLocks noGrp="1"/>
          </p:cNvSpPr>
          <p:nvPr>
            <p:ph type="body" sz="quarter" idx="14" hasCustomPrompt="1"/>
          </p:nvPr>
        </p:nvSpPr>
        <p:spPr>
          <a:xfrm>
            <a:off x="276002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2849316" y="4199259"/>
            <a:ext cx="1514582" cy="0"/>
          </a:xfrm>
          <a:prstGeom prst="line">
            <a:avLst/>
          </a:prstGeom>
          <a:ln>
            <a:solidFill>
              <a:srgbClr val="3131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מציין מיקום טקסט 17"/>
          <p:cNvSpPr>
            <a:spLocks noGrp="1"/>
          </p:cNvSpPr>
          <p:nvPr>
            <p:ph type="body" sz="quarter" idx="15" hasCustomPrompt="1"/>
          </p:nvPr>
        </p:nvSpPr>
        <p:spPr>
          <a:xfrm>
            <a:off x="476663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4855926" y="4199259"/>
            <a:ext cx="1514582" cy="0"/>
          </a:xfrm>
          <a:prstGeom prst="line">
            <a:avLst/>
          </a:prstGeom>
          <a:ln>
            <a:solidFill>
              <a:srgbClr val="3131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מציין מיקום טקסט 17"/>
          <p:cNvSpPr>
            <a:spLocks noGrp="1"/>
          </p:cNvSpPr>
          <p:nvPr>
            <p:ph type="body" sz="quarter" idx="16" hasCustomPrompt="1"/>
          </p:nvPr>
        </p:nvSpPr>
        <p:spPr>
          <a:xfrm>
            <a:off x="6703194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6792481" y="4199259"/>
            <a:ext cx="1514582" cy="0"/>
          </a:xfrm>
          <a:prstGeom prst="line">
            <a:avLst/>
          </a:prstGeom>
          <a:ln>
            <a:solidFill>
              <a:srgbClr val="3131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2"/>
          <p:cNvSpPr>
            <a:spLocks noGrp="1"/>
          </p:cNvSpPr>
          <p:nvPr>
            <p:ph type="body" sz="quarter" idx="17"/>
          </p:nvPr>
        </p:nvSpPr>
        <p:spPr>
          <a:xfrm>
            <a:off x="828675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Text Placeholder 32"/>
          <p:cNvSpPr>
            <a:spLocks noGrp="1"/>
          </p:cNvSpPr>
          <p:nvPr>
            <p:ph type="body" sz="quarter" idx="18"/>
          </p:nvPr>
        </p:nvSpPr>
        <p:spPr>
          <a:xfrm>
            <a:off x="275888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5" name="Text Placeholder 32"/>
          <p:cNvSpPr>
            <a:spLocks noGrp="1"/>
          </p:cNvSpPr>
          <p:nvPr>
            <p:ph type="body" sz="quarter" idx="19"/>
          </p:nvPr>
        </p:nvSpPr>
        <p:spPr>
          <a:xfrm>
            <a:off x="476549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6" name="Text Placeholder 32"/>
          <p:cNvSpPr>
            <a:spLocks noGrp="1"/>
          </p:cNvSpPr>
          <p:nvPr>
            <p:ph type="body" sz="quarter" idx="20"/>
          </p:nvPr>
        </p:nvSpPr>
        <p:spPr>
          <a:xfrm>
            <a:off x="6718204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7" name="Oval 36"/>
          <p:cNvSpPr/>
          <p:nvPr userDrawn="1"/>
        </p:nvSpPr>
        <p:spPr>
          <a:xfrm>
            <a:off x="1941524" y="2530605"/>
            <a:ext cx="429725" cy="429725"/>
          </a:xfrm>
          <a:prstGeom prst="ellipse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1</a:t>
            </a:r>
            <a:endParaRPr lang="en-US" sz="2000" b="1" dirty="0">
              <a:latin typeface="+mn-lt"/>
            </a:endParaRPr>
          </a:p>
        </p:txBody>
      </p:sp>
      <p:sp>
        <p:nvSpPr>
          <p:cNvPr id="38" name="Oval 37"/>
          <p:cNvSpPr/>
          <p:nvPr userDrawn="1"/>
        </p:nvSpPr>
        <p:spPr>
          <a:xfrm>
            <a:off x="3872627" y="2530605"/>
            <a:ext cx="429725" cy="429725"/>
          </a:xfrm>
          <a:prstGeom prst="ellipse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2</a:t>
            </a:r>
            <a:endParaRPr lang="en-US" sz="2000" b="1" dirty="0">
              <a:latin typeface="+mn-lt"/>
            </a:endParaRPr>
          </a:p>
        </p:txBody>
      </p:sp>
      <p:sp>
        <p:nvSpPr>
          <p:cNvPr id="39" name="Oval 38"/>
          <p:cNvSpPr/>
          <p:nvPr userDrawn="1"/>
        </p:nvSpPr>
        <p:spPr>
          <a:xfrm>
            <a:off x="5850053" y="2530605"/>
            <a:ext cx="429725" cy="429725"/>
          </a:xfrm>
          <a:prstGeom prst="ellipse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3</a:t>
            </a:r>
            <a:endParaRPr lang="en-US" sz="2000" b="1" dirty="0">
              <a:latin typeface="+mn-lt"/>
            </a:endParaRPr>
          </a:p>
        </p:txBody>
      </p:sp>
      <p:sp>
        <p:nvSpPr>
          <p:cNvPr id="40" name="Oval 39"/>
          <p:cNvSpPr/>
          <p:nvPr userDrawn="1"/>
        </p:nvSpPr>
        <p:spPr>
          <a:xfrm>
            <a:off x="7791284" y="2530605"/>
            <a:ext cx="429725" cy="429725"/>
          </a:xfrm>
          <a:prstGeom prst="ellipse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4</a:t>
            </a:r>
            <a:endParaRPr lang="en-US" sz="2000" b="1" dirty="0">
              <a:latin typeface="+mn-lt"/>
            </a:endParaRPr>
          </a:p>
        </p:txBody>
      </p:sp>
      <p:sp>
        <p:nvSpPr>
          <p:cNvPr id="4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936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 key topic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מלבן 9"/>
          <p:cNvSpPr/>
          <p:nvPr userDrawn="1"/>
        </p:nvSpPr>
        <p:spPr>
          <a:xfrm>
            <a:off x="0" y="-1061"/>
            <a:ext cx="9144000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KEY  TOPICS</a:t>
            </a:r>
            <a:endParaRPr lang="en-US" dirty="0"/>
          </a:p>
        </p:txBody>
      </p:sp>
      <p:sp>
        <p:nvSpPr>
          <p:cNvPr id="40" name="Oval 39"/>
          <p:cNvSpPr/>
          <p:nvPr userDrawn="1"/>
        </p:nvSpPr>
        <p:spPr>
          <a:xfrm>
            <a:off x="7497689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1" name="קשת מלאה 15"/>
          <p:cNvSpPr/>
          <p:nvPr userDrawn="1"/>
        </p:nvSpPr>
        <p:spPr>
          <a:xfrm rot="3005273">
            <a:off x="7461401" y="1364334"/>
            <a:ext cx="986977" cy="986977"/>
          </a:xfrm>
          <a:prstGeom prst="blockArc">
            <a:avLst>
              <a:gd name="adj1" fmla="val 18342818"/>
              <a:gd name="adj2" fmla="val 21556913"/>
              <a:gd name="adj3" fmla="val 296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2" name="Oval 41"/>
          <p:cNvSpPr/>
          <p:nvPr userDrawn="1"/>
        </p:nvSpPr>
        <p:spPr>
          <a:xfrm>
            <a:off x="7557725" y="1460658"/>
            <a:ext cx="794328" cy="794328"/>
          </a:xfrm>
          <a:prstGeom prst="ellipse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5</a:t>
            </a:r>
            <a:endParaRPr lang="en-US" sz="3600" b="1" dirty="0">
              <a:latin typeface="+mn-lt"/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5816366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6" name="קשת מלאה 15"/>
          <p:cNvSpPr/>
          <p:nvPr userDrawn="1"/>
        </p:nvSpPr>
        <p:spPr>
          <a:xfrm rot="4914482">
            <a:off x="5780078" y="1364334"/>
            <a:ext cx="986977" cy="986977"/>
          </a:xfrm>
          <a:prstGeom prst="blockArc">
            <a:avLst>
              <a:gd name="adj1" fmla="val 18167769"/>
              <a:gd name="adj2" fmla="val 23349"/>
              <a:gd name="adj3" fmla="val 301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7" name="Oval 46"/>
          <p:cNvSpPr/>
          <p:nvPr userDrawn="1"/>
        </p:nvSpPr>
        <p:spPr>
          <a:xfrm>
            <a:off x="5876402" y="1460658"/>
            <a:ext cx="794328" cy="794328"/>
          </a:xfrm>
          <a:prstGeom prst="ellipse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4</a:t>
            </a:r>
            <a:endParaRPr lang="en-US" sz="3600" b="1" dirty="0">
              <a:latin typeface="+mn-lt"/>
            </a:endParaRPr>
          </a:p>
        </p:txBody>
      </p:sp>
      <p:sp>
        <p:nvSpPr>
          <p:cNvPr id="49" name="Oval 48"/>
          <p:cNvSpPr/>
          <p:nvPr userDrawn="1"/>
        </p:nvSpPr>
        <p:spPr>
          <a:xfrm>
            <a:off x="4135045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0" name="קשת מלאה 15"/>
          <p:cNvSpPr/>
          <p:nvPr userDrawn="1"/>
        </p:nvSpPr>
        <p:spPr>
          <a:xfrm rot="6784598">
            <a:off x="4098757" y="1364334"/>
            <a:ext cx="986977" cy="986977"/>
          </a:xfrm>
          <a:prstGeom prst="blockArc">
            <a:avLst>
              <a:gd name="adj1" fmla="val 18108136"/>
              <a:gd name="adj2" fmla="val 21548554"/>
              <a:gd name="adj3" fmla="val 3285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" name="Oval 50"/>
          <p:cNvSpPr/>
          <p:nvPr userDrawn="1"/>
        </p:nvSpPr>
        <p:spPr>
          <a:xfrm>
            <a:off x="4195081" y="1460658"/>
            <a:ext cx="794328" cy="794328"/>
          </a:xfrm>
          <a:prstGeom prst="ellipse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3</a:t>
            </a:r>
            <a:endParaRPr lang="en-US" sz="3600" b="1" dirty="0">
              <a:latin typeface="+mn-lt"/>
            </a:endParaRPr>
          </a:p>
        </p:txBody>
      </p:sp>
      <p:sp>
        <p:nvSpPr>
          <p:cNvPr id="53" name="Oval 52"/>
          <p:cNvSpPr/>
          <p:nvPr userDrawn="1"/>
        </p:nvSpPr>
        <p:spPr>
          <a:xfrm>
            <a:off x="2453724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4" name="קשת מלאה 15"/>
          <p:cNvSpPr/>
          <p:nvPr userDrawn="1"/>
        </p:nvSpPr>
        <p:spPr>
          <a:xfrm rot="9000000">
            <a:off x="2417436" y="1364334"/>
            <a:ext cx="986977" cy="986977"/>
          </a:xfrm>
          <a:prstGeom prst="blockArc">
            <a:avLst>
              <a:gd name="adj1" fmla="val 18341940"/>
              <a:gd name="adj2" fmla="val 61993"/>
              <a:gd name="adj3" fmla="val 3080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5" name="Oval 54"/>
          <p:cNvSpPr/>
          <p:nvPr userDrawn="1"/>
        </p:nvSpPr>
        <p:spPr>
          <a:xfrm>
            <a:off x="2513760" y="1460658"/>
            <a:ext cx="794328" cy="794328"/>
          </a:xfrm>
          <a:prstGeom prst="ellipse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2</a:t>
            </a:r>
            <a:endParaRPr lang="en-US" sz="3600" b="1" dirty="0">
              <a:latin typeface="+mn-lt"/>
            </a:endParaRPr>
          </a:p>
        </p:txBody>
      </p:sp>
      <p:sp>
        <p:nvSpPr>
          <p:cNvPr id="57" name="Oval 56"/>
          <p:cNvSpPr/>
          <p:nvPr userDrawn="1"/>
        </p:nvSpPr>
        <p:spPr>
          <a:xfrm>
            <a:off x="772403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8" name="קשת מלאה 15"/>
          <p:cNvSpPr/>
          <p:nvPr userDrawn="1"/>
        </p:nvSpPr>
        <p:spPr>
          <a:xfrm rot="10800000">
            <a:off x="736115" y="1364334"/>
            <a:ext cx="986977" cy="986977"/>
          </a:xfrm>
          <a:prstGeom prst="blockArc">
            <a:avLst>
              <a:gd name="adj1" fmla="val 18172478"/>
              <a:gd name="adj2" fmla="val 42430"/>
              <a:gd name="adj3" fmla="val 352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9" name="Oval 58"/>
          <p:cNvSpPr/>
          <p:nvPr userDrawn="1"/>
        </p:nvSpPr>
        <p:spPr>
          <a:xfrm>
            <a:off x="832439" y="1460658"/>
            <a:ext cx="794328" cy="794328"/>
          </a:xfrm>
          <a:prstGeom prst="ellipse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3600" b="1" dirty="0" smtClean="0">
                <a:latin typeface="+mn-lt"/>
              </a:rPr>
              <a:t>1</a:t>
            </a:r>
            <a:endParaRPr lang="en-US" sz="3600" b="1" dirty="0">
              <a:latin typeface="+mn-lt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2312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 userDrawn="1"/>
        </p:nvCxnSpPr>
        <p:spPr>
          <a:xfrm>
            <a:off x="2153633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 userDrawn="1"/>
        </p:nvCxnSpPr>
        <p:spPr>
          <a:xfrm>
            <a:off x="382474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 userDrawn="1"/>
        </p:nvCxnSpPr>
        <p:spPr>
          <a:xfrm>
            <a:off x="550777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 userDrawn="1"/>
        </p:nvCxnSpPr>
        <p:spPr>
          <a:xfrm>
            <a:off x="7193047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72366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5" name="Text Placeholder 14"/>
          <p:cNvSpPr>
            <a:spLocks noGrp="1"/>
          </p:cNvSpPr>
          <p:nvPr>
            <p:ph type="body" sz="quarter" idx="26" hasCustomPrompt="1"/>
          </p:nvPr>
        </p:nvSpPr>
        <p:spPr>
          <a:xfrm>
            <a:off x="2153687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6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382479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7" name="Text Placeholder 14"/>
          <p:cNvSpPr>
            <a:spLocks noGrp="1"/>
          </p:cNvSpPr>
          <p:nvPr>
            <p:ph type="body" sz="quarter" idx="28" hasCustomPrompt="1"/>
          </p:nvPr>
        </p:nvSpPr>
        <p:spPr>
          <a:xfrm>
            <a:off x="550782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8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7193101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9" name="Text Placeholder 14"/>
          <p:cNvSpPr>
            <a:spLocks noGrp="1"/>
          </p:cNvSpPr>
          <p:nvPr>
            <p:ph type="body" sz="quarter" idx="30" hasCustomPrompt="1"/>
          </p:nvPr>
        </p:nvSpPr>
        <p:spPr>
          <a:xfrm>
            <a:off x="472366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0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2153687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1" name="Text Placeholder 14"/>
          <p:cNvSpPr>
            <a:spLocks noGrp="1"/>
          </p:cNvSpPr>
          <p:nvPr>
            <p:ph type="body" sz="quarter" idx="32" hasCustomPrompt="1"/>
          </p:nvPr>
        </p:nvSpPr>
        <p:spPr>
          <a:xfrm>
            <a:off x="382479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2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550782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3" name="Text Placeholder 14"/>
          <p:cNvSpPr>
            <a:spLocks noGrp="1"/>
          </p:cNvSpPr>
          <p:nvPr>
            <p:ph type="body" sz="quarter" idx="34" hasCustomPrompt="1"/>
          </p:nvPr>
        </p:nvSpPr>
        <p:spPr>
          <a:xfrm>
            <a:off x="7193101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191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 key topic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2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525254"/>
                </a:solidFill>
                <a:latin typeface="+mn-lt"/>
              </a:defRPr>
            </a:lvl1pPr>
          </a:lstStyle>
          <a:p>
            <a:r>
              <a:rPr lang="en-US" dirty="0" smtClean="0"/>
              <a:t>AGENDA/KEY TOPICS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7138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1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38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80294" y="1441982"/>
            <a:ext cx="6456215" cy="4709436"/>
          </a:xfrm>
        </p:spPr>
        <p:txBody>
          <a:bodyPr lIns="45720" rIns="45720" anchor="t">
            <a:noAutofit/>
          </a:bodyPr>
          <a:lstStyle>
            <a:lvl1pPr marL="285750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42" name="קשת מלאה 15"/>
          <p:cNvSpPr/>
          <p:nvPr userDrawn="1"/>
        </p:nvSpPr>
        <p:spPr>
          <a:xfrm rot="13696997">
            <a:off x="7070753" y="98313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3" name="Picture 42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1091" y="192870"/>
            <a:ext cx="1490472" cy="149047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AGENDA/KEY TOPICS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971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2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8433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05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540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012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7362" cy="658416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25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012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2"/>
            <a:ext cx="914400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46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012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62"/>
          <a:stretch/>
        </p:blipFill>
        <p:spPr>
          <a:xfrm>
            <a:off x="-1" y="-25393"/>
            <a:ext cx="9144001" cy="6605127"/>
          </a:xfrm>
          <a:prstGeom prst="rect">
            <a:avLst/>
          </a:prstGeom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96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012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4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012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6" y="-1"/>
            <a:ext cx="9153236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00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012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6" y="-1484"/>
            <a:ext cx="9153236" cy="658121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62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012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7" y="354"/>
            <a:ext cx="9168828" cy="657938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71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012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7" y="0"/>
            <a:ext cx="9153237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66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8433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357284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572897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7362" cy="658416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162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7362" cy="658416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002526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2"/>
            <a:ext cx="914400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691805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392"/>
            <a:ext cx="9144000" cy="6099048"/>
          </a:xfrm>
          <a:prstGeom prst="rect">
            <a:avLst/>
          </a:prstGeom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41507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5734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760746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60775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6" y="-1"/>
            <a:ext cx="9153236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85775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6" y="-1484"/>
            <a:ext cx="9153236" cy="658121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205494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7" y="354"/>
            <a:ext cx="9155957" cy="657014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981230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7" y="0"/>
            <a:ext cx="9153237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269314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0394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2"/>
            <a:ext cx="914400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785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48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2"/>
            <a:ext cx="914400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52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57340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255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4044" y="752605"/>
            <a:ext cx="8282085" cy="552812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aseline="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4pPr>
          </a:lstStyle>
          <a:p>
            <a:pPr lvl="0"/>
            <a:r>
              <a:rPr lang="en-US" dirty="0" smtClean="0"/>
              <a:t>Edit style</a:t>
            </a:r>
            <a:endParaRPr lang="he-IL" dirty="0" smtClean="0"/>
          </a:p>
          <a:p>
            <a:pPr lvl="1"/>
            <a:r>
              <a:rPr lang="en-US" dirty="0" smtClean="0"/>
              <a:t>Edit style – 2nd level  </a:t>
            </a:r>
            <a:endParaRPr lang="he-IL" dirty="0" smtClean="0"/>
          </a:p>
          <a:p>
            <a:pPr lvl="2"/>
            <a:r>
              <a:rPr lang="en-US" dirty="0" smtClean="0"/>
              <a:t>3rd level </a:t>
            </a:r>
            <a:endParaRPr lang="he-IL" dirty="0" smtClean="0"/>
          </a:p>
          <a:p>
            <a:pPr lvl="3"/>
            <a:r>
              <a:rPr lang="en-US" dirty="0" smtClean="0"/>
              <a:t>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sz="1000"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9419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sz="1000"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3"/>
          </p:nvPr>
        </p:nvSpPr>
        <p:spPr>
          <a:xfrm>
            <a:off x="314325" y="1100138"/>
            <a:ext cx="8451850" cy="444341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15852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sz="1000"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תמונה 1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929" y="1954537"/>
            <a:ext cx="2560056" cy="2569464"/>
          </a:xfrm>
          <a:prstGeom prst="flowChartConnector">
            <a:avLst/>
          </a:prstGeom>
        </p:spPr>
      </p:pic>
      <p:sp>
        <p:nvSpPr>
          <p:cNvPr id="16" name="קשת מלאה 15"/>
          <p:cNvSpPr/>
          <p:nvPr userDrawn="1"/>
        </p:nvSpPr>
        <p:spPr>
          <a:xfrm rot="5400000">
            <a:off x="385330" y="1811642"/>
            <a:ext cx="2855254" cy="2855254"/>
          </a:xfrm>
          <a:prstGeom prst="blockArc">
            <a:avLst>
              <a:gd name="adj1" fmla="val 10800000"/>
              <a:gd name="adj2" fmla="val 95653"/>
              <a:gd name="adj3" fmla="val 253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3478491" y="1555423"/>
            <a:ext cx="5172982" cy="3676453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n-lt"/>
              </a:defRPr>
            </a:lvl1pPr>
            <a:lvl2pPr marL="0" indent="0">
              <a:buNone/>
              <a:defRPr sz="2000"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</p:spTree>
    <p:extLst>
      <p:ext uri="{BB962C8B-B14F-4D97-AF65-F5344CB8AC3E}">
        <p14:creationId xmlns:p14="http://schemas.microsoft.com/office/powerpoint/2010/main" val="1976545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234" y="1323647"/>
            <a:ext cx="1492195" cy="1490472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sz="1000"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12358450">
            <a:off x="82878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827947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5256" y="1323647"/>
            <a:ext cx="14859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6995" y="1322997"/>
            <a:ext cx="14818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9359" y="1322997"/>
            <a:ext cx="1498525" cy="1490472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19" name="קשת מלאה 15"/>
          <p:cNvSpPr/>
          <p:nvPr userDrawn="1"/>
        </p:nvSpPr>
        <p:spPr>
          <a:xfrm rot="15321434">
            <a:off x="2747821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קשת מלאה 15"/>
          <p:cNvSpPr/>
          <p:nvPr userDrawn="1"/>
        </p:nvSpPr>
        <p:spPr>
          <a:xfrm rot="18740347">
            <a:off x="474389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קשת מלאה 15"/>
          <p:cNvSpPr/>
          <p:nvPr userDrawn="1"/>
        </p:nvSpPr>
        <p:spPr>
          <a:xfrm rot="568557">
            <a:off x="6688208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3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</p:spPr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917234" y="4199259"/>
            <a:ext cx="151458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מציין מיקום טקסט 17"/>
          <p:cNvSpPr>
            <a:spLocks noGrp="1"/>
          </p:cNvSpPr>
          <p:nvPr>
            <p:ph type="body" sz="quarter" idx="14" hasCustomPrompt="1"/>
          </p:nvPr>
        </p:nvSpPr>
        <p:spPr>
          <a:xfrm>
            <a:off x="276002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2849316" y="4199259"/>
            <a:ext cx="151458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מציין מיקום טקסט 17"/>
          <p:cNvSpPr>
            <a:spLocks noGrp="1"/>
          </p:cNvSpPr>
          <p:nvPr>
            <p:ph type="body" sz="quarter" idx="15" hasCustomPrompt="1"/>
          </p:nvPr>
        </p:nvSpPr>
        <p:spPr>
          <a:xfrm>
            <a:off x="476663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4855926" y="4199259"/>
            <a:ext cx="151458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מציין מיקום טקסט 17"/>
          <p:cNvSpPr>
            <a:spLocks noGrp="1"/>
          </p:cNvSpPr>
          <p:nvPr>
            <p:ph type="body" sz="quarter" idx="16" hasCustomPrompt="1"/>
          </p:nvPr>
        </p:nvSpPr>
        <p:spPr>
          <a:xfrm>
            <a:off x="6703194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6792481" y="4199259"/>
            <a:ext cx="151458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2"/>
          <p:cNvSpPr>
            <a:spLocks noGrp="1"/>
          </p:cNvSpPr>
          <p:nvPr>
            <p:ph type="body" sz="quarter" idx="17"/>
          </p:nvPr>
        </p:nvSpPr>
        <p:spPr>
          <a:xfrm>
            <a:off x="828675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Text Placeholder 32"/>
          <p:cNvSpPr>
            <a:spLocks noGrp="1"/>
          </p:cNvSpPr>
          <p:nvPr>
            <p:ph type="body" sz="quarter" idx="18"/>
          </p:nvPr>
        </p:nvSpPr>
        <p:spPr>
          <a:xfrm>
            <a:off x="275888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5" name="Text Placeholder 32"/>
          <p:cNvSpPr>
            <a:spLocks noGrp="1"/>
          </p:cNvSpPr>
          <p:nvPr>
            <p:ph type="body" sz="quarter" idx="19"/>
          </p:nvPr>
        </p:nvSpPr>
        <p:spPr>
          <a:xfrm>
            <a:off x="476549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6" name="Text Placeholder 32"/>
          <p:cNvSpPr>
            <a:spLocks noGrp="1"/>
          </p:cNvSpPr>
          <p:nvPr>
            <p:ph type="body" sz="quarter" idx="20"/>
          </p:nvPr>
        </p:nvSpPr>
        <p:spPr>
          <a:xfrm>
            <a:off x="6718204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7" name="Oval 36"/>
          <p:cNvSpPr/>
          <p:nvPr userDrawn="1"/>
        </p:nvSpPr>
        <p:spPr>
          <a:xfrm>
            <a:off x="1941524" y="2530605"/>
            <a:ext cx="429725" cy="4297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1</a:t>
            </a:r>
            <a:endParaRPr lang="en-US" sz="2000" b="1" dirty="0">
              <a:latin typeface="+mn-lt"/>
            </a:endParaRPr>
          </a:p>
        </p:txBody>
      </p:sp>
      <p:sp>
        <p:nvSpPr>
          <p:cNvPr id="38" name="Oval 37"/>
          <p:cNvSpPr/>
          <p:nvPr userDrawn="1"/>
        </p:nvSpPr>
        <p:spPr>
          <a:xfrm>
            <a:off x="3872627" y="2530605"/>
            <a:ext cx="429725" cy="4297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2</a:t>
            </a:r>
            <a:endParaRPr lang="en-US" sz="2000" b="1" dirty="0">
              <a:latin typeface="+mn-lt"/>
            </a:endParaRPr>
          </a:p>
        </p:txBody>
      </p:sp>
      <p:sp>
        <p:nvSpPr>
          <p:cNvPr id="39" name="Oval 38"/>
          <p:cNvSpPr/>
          <p:nvPr userDrawn="1"/>
        </p:nvSpPr>
        <p:spPr>
          <a:xfrm>
            <a:off x="5850053" y="2530605"/>
            <a:ext cx="429725" cy="4297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3</a:t>
            </a:r>
            <a:endParaRPr lang="en-US" sz="2000" b="1" dirty="0">
              <a:latin typeface="+mn-lt"/>
            </a:endParaRPr>
          </a:p>
        </p:txBody>
      </p:sp>
      <p:sp>
        <p:nvSpPr>
          <p:cNvPr id="40" name="Oval 39"/>
          <p:cNvSpPr/>
          <p:nvPr userDrawn="1"/>
        </p:nvSpPr>
        <p:spPr>
          <a:xfrm>
            <a:off x="7791284" y="2530605"/>
            <a:ext cx="429725" cy="4297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4</a:t>
            </a:r>
            <a:endParaRPr lang="en-US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08724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מלבן 9"/>
          <p:cNvSpPr/>
          <p:nvPr userDrawn="1"/>
        </p:nvSpPr>
        <p:spPr>
          <a:xfrm>
            <a:off x="0" y="-1061"/>
            <a:ext cx="9144000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KEY  TOPICS</a:t>
            </a:r>
            <a:endParaRPr lang="en-US" dirty="0"/>
          </a:p>
        </p:txBody>
      </p:sp>
      <p:sp>
        <p:nvSpPr>
          <p:cNvPr id="40" name="Oval 39"/>
          <p:cNvSpPr/>
          <p:nvPr userDrawn="1"/>
        </p:nvSpPr>
        <p:spPr>
          <a:xfrm>
            <a:off x="7497689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1" name="קשת מלאה 15"/>
          <p:cNvSpPr/>
          <p:nvPr userDrawn="1"/>
        </p:nvSpPr>
        <p:spPr>
          <a:xfrm rot="3005273">
            <a:off x="7461401" y="1364334"/>
            <a:ext cx="986977" cy="986977"/>
          </a:xfrm>
          <a:prstGeom prst="blockArc">
            <a:avLst>
              <a:gd name="adj1" fmla="val 18342818"/>
              <a:gd name="adj2" fmla="val 21556913"/>
              <a:gd name="adj3" fmla="val 296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2" name="Oval 41"/>
          <p:cNvSpPr/>
          <p:nvPr userDrawn="1"/>
        </p:nvSpPr>
        <p:spPr>
          <a:xfrm>
            <a:off x="7557725" y="1460658"/>
            <a:ext cx="794328" cy="7943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5</a:t>
            </a:r>
            <a:endParaRPr lang="en-US" sz="3600" b="1" dirty="0">
              <a:latin typeface="+mn-lt"/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5816366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6" name="קשת מלאה 15"/>
          <p:cNvSpPr/>
          <p:nvPr userDrawn="1"/>
        </p:nvSpPr>
        <p:spPr>
          <a:xfrm rot="4914482">
            <a:off x="5780078" y="1364334"/>
            <a:ext cx="986977" cy="986977"/>
          </a:xfrm>
          <a:prstGeom prst="blockArc">
            <a:avLst>
              <a:gd name="adj1" fmla="val 18167769"/>
              <a:gd name="adj2" fmla="val 23349"/>
              <a:gd name="adj3" fmla="val 301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7" name="Oval 46"/>
          <p:cNvSpPr/>
          <p:nvPr userDrawn="1"/>
        </p:nvSpPr>
        <p:spPr>
          <a:xfrm>
            <a:off x="5876402" y="1460658"/>
            <a:ext cx="794328" cy="7943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4</a:t>
            </a:r>
            <a:endParaRPr lang="en-US" sz="3600" b="1" dirty="0">
              <a:latin typeface="+mn-lt"/>
            </a:endParaRPr>
          </a:p>
        </p:txBody>
      </p:sp>
      <p:sp>
        <p:nvSpPr>
          <p:cNvPr id="49" name="Oval 48"/>
          <p:cNvSpPr/>
          <p:nvPr userDrawn="1"/>
        </p:nvSpPr>
        <p:spPr>
          <a:xfrm>
            <a:off x="4135045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0" name="קשת מלאה 15"/>
          <p:cNvSpPr/>
          <p:nvPr userDrawn="1"/>
        </p:nvSpPr>
        <p:spPr>
          <a:xfrm rot="6784598">
            <a:off x="4098757" y="1364334"/>
            <a:ext cx="986977" cy="986977"/>
          </a:xfrm>
          <a:prstGeom prst="blockArc">
            <a:avLst>
              <a:gd name="adj1" fmla="val 18108136"/>
              <a:gd name="adj2" fmla="val 21548554"/>
              <a:gd name="adj3" fmla="val 3285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" name="Oval 50"/>
          <p:cNvSpPr/>
          <p:nvPr userDrawn="1"/>
        </p:nvSpPr>
        <p:spPr>
          <a:xfrm>
            <a:off x="4195081" y="1460658"/>
            <a:ext cx="794328" cy="7943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3</a:t>
            </a:r>
            <a:endParaRPr lang="en-US" sz="3600" b="1" dirty="0">
              <a:latin typeface="+mn-lt"/>
            </a:endParaRPr>
          </a:p>
        </p:txBody>
      </p:sp>
      <p:sp>
        <p:nvSpPr>
          <p:cNvPr id="53" name="Oval 52"/>
          <p:cNvSpPr/>
          <p:nvPr userDrawn="1"/>
        </p:nvSpPr>
        <p:spPr>
          <a:xfrm>
            <a:off x="2453724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4" name="קשת מלאה 15"/>
          <p:cNvSpPr/>
          <p:nvPr userDrawn="1"/>
        </p:nvSpPr>
        <p:spPr>
          <a:xfrm rot="9000000">
            <a:off x="2417436" y="1364334"/>
            <a:ext cx="986977" cy="986977"/>
          </a:xfrm>
          <a:prstGeom prst="blockArc">
            <a:avLst>
              <a:gd name="adj1" fmla="val 18341940"/>
              <a:gd name="adj2" fmla="val 61993"/>
              <a:gd name="adj3" fmla="val 3080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5" name="Oval 54"/>
          <p:cNvSpPr/>
          <p:nvPr userDrawn="1"/>
        </p:nvSpPr>
        <p:spPr>
          <a:xfrm>
            <a:off x="2513760" y="1460658"/>
            <a:ext cx="794328" cy="7943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2</a:t>
            </a:r>
            <a:endParaRPr lang="en-US" sz="3600" b="1" dirty="0">
              <a:latin typeface="+mn-lt"/>
            </a:endParaRPr>
          </a:p>
        </p:txBody>
      </p:sp>
      <p:sp>
        <p:nvSpPr>
          <p:cNvPr id="57" name="Oval 56"/>
          <p:cNvSpPr/>
          <p:nvPr userDrawn="1"/>
        </p:nvSpPr>
        <p:spPr>
          <a:xfrm>
            <a:off x="772403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8" name="קשת מלאה 15"/>
          <p:cNvSpPr/>
          <p:nvPr userDrawn="1"/>
        </p:nvSpPr>
        <p:spPr>
          <a:xfrm rot="10800000">
            <a:off x="736115" y="1364334"/>
            <a:ext cx="986977" cy="986977"/>
          </a:xfrm>
          <a:prstGeom prst="blockArc">
            <a:avLst>
              <a:gd name="adj1" fmla="val 18172478"/>
              <a:gd name="adj2" fmla="val 42430"/>
              <a:gd name="adj3" fmla="val 352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9" name="Oval 58"/>
          <p:cNvSpPr/>
          <p:nvPr userDrawn="1"/>
        </p:nvSpPr>
        <p:spPr>
          <a:xfrm>
            <a:off x="832439" y="1460658"/>
            <a:ext cx="794328" cy="7943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3600" b="1" dirty="0" smtClean="0">
                <a:latin typeface="+mn-lt"/>
              </a:rPr>
              <a:t>1</a:t>
            </a:r>
            <a:endParaRPr lang="en-US" sz="3600" b="1" dirty="0">
              <a:latin typeface="+mn-lt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2312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 userDrawn="1"/>
        </p:nvCxnSpPr>
        <p:spPr>
          <a:xfrm>
            <a:off x="2153633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 userDrawn="1"/>
        </p:nvCxnSpPr>
        <p:spPr>
          <a:xfrm>
            <a:off x="382474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 userDrawn="1"/>
        </p:nvCxnSpPr>
        <p:spPr>
          <a:xfrm>
            <a:off x="550777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 userDrawn="1"/>
        </p:nvCxnSpPr>
        <p:spPr>
          <a:xfrm>
            <a:off x="7193047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72366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5" name="Text Placeholder 14"/>
          <p:cNvSpPr>
            <a:spLocks noGrp="1"/>
          </p:cNvSpPr>
          <p:nvPr>
            <p:ph type="body" sz="quarter" idx="26" hasCustomPrompt="1"/>
          </p:nvPr>
        </p:nvSpPr>
        <p:spPr>
          <a:xfrm>
            <a:off x="2153687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6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382479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7" name="Text Placeholder 14"/>
          <p:cNvSpPr>
            <a:spLocks noGrp="1"/>
          </p:cNvSpPr>
          <p:nvPr>
            <p:ph type="body" sz="quarter" idx="28" hasCustomPrompt="1"/>
          </p:nvPr>
        </p:nvSpPr>
        <p:spPr>
          <a:xfrm>
            <a:off x="550782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8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7193101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9" name="Text Placeholder 14"/>
          <p:cNvSpPr>
            <a:spLocks noGrp="1"/>
          </p:cNvSpPr>
          <p:nvPr>
            <p:ph type="body" sz="quarter" idx="30" hasCustomPrompt="1"/>
          </p:nvPr>
        </p:nvSpPr>
        <p:spPr>
          <a:xfrm>
            <a:off x="472366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0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2153687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1" name="Text Placeholder 14"/>
          <p:cNvSpPr>
            <a:spLocks noGrp="1"/>
          </p:cNvSpPr>
          <p:nvPr>
            <p:ph type="body" sz="quarter" idx="32" hasCustomPrompt="1"/>
          </p:nvPr>
        </p:nvSpPr>
        <p:spPr>
          <a:xfrm>
            <a:off x="382479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2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550782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3" name="Text Placeholder 14"/>
          <p:cNvSpPr>
            <a:spLocks noGrp="1"/>
          </p:cNvSpPr>
          <p:nvPr>
            <p:ph type="body" sz="quarter" idx="34" hasCustomPrompt="1"/>
          </p:nvPr>
        </p:nvSpPr>
        <p:spPr>
          <a:xfrm>
            <a:off x="7193101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sz="1000"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838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2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 smtClean="0"/>
              <a:t>AGENDA/KEY TOPICS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sz="1000"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910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9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sz="1000"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80294" y="1441982"/>
            <a:ext cx="6456215" cy="4709436"/>
          </a:xfrm>
        </p:spPr>
        <p:txBody>
          <a:bodyPr lIns="45720" rIns="45720" anchor="t">
            <a:noAutofit/>
          </a:bodyPr>
          <a:lstStyle>
            <a:lvl1pPr marL="285750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0574" y="198033"/>
            <a:ext cx="1491505" cy="149047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</p:spPr>
      </p:pic>
      <p:sp>
        <p:nvSpPr>
          <p:cNvPr id="14" name="קשת מלאה 15"/>
          <p:cNvSpPr/>
          <p:nvPr userDrawn="1"/>
        </p:nvSpPr>
        <p:spPr>
          <a:xfrm rot="13696997">
            <a:off x="7070753" y="98313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en-US" dirty="0" smtClean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828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392"/>
            <a:ext cx="9144000" cy="6099048"/>
          </a:xfrm>
          <a:prstGeom prst="rect">
            <a:avLst/>
          </a:prstGeom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495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30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574304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5734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736145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392"/>
            <a:ext cx="9144000" cy="6099048"/>
          </a:xfrm>
          <a:prstGeom prst="rect">
            <a:avLst/>
          </a:prstGeom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851000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7362" cy="658416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0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250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57340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96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4044" y="752605"/>
            <a:ext cx="8282085" cy="552812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aseline="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4pPr>
          </a:lstStyle>
          <a:p>
            <a:pPr lvl="0"/>
            <a:r>
              <a:rPr lang="en-US" dirty="0" smtClean="0"/>
              <a:t>Edit style</a:t>
            </a:r>
            <a:endParaRPr lang="he-IL" dirty="0" smtClean="0"/>
          </a:p>
          <a:p>
            <a:pPr lvl="1"/>
            <a:r>
              <a:rPr lang="en-US" dirty="0" smtClean="0"/>
              <a:t>Edit style – 2nd level  </a:t>
            </a:r>
            <a:endParaRPr lang="he-IL" dirty="0" smtClean="0"/>
          </a:p>
          <a:p>
            <a:pPr lvl="2"/>
            <a:r>
              <a:rPr lang="en-US" dirty="0" smtClean="0"/>
              <a:t>3rd level </a:t>
            </a:r>
            <a:endParaRPr lang="he-IL" dirty="0" smtClean="0"/>
          </a:p>
          <a:p>
            <a:pPr lvl="3"/>
            <a:r>
              <a:rPr lang="en-US" dirty="0" smtClean="0"/>
              <a:t>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23459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3"/>
          </p:nvPr>
        </p:nvSpPr>
        <p:spPr>
          <a:xfrm>
            <a:off x="314325" y="1100138"/>
            <a:ext cx="8451850" cy="444341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2936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5400000">
            <a:off x="385330" y="1811642"/>
            <a:ext cx="2855254" cy="2855254"/>
          </a:xfrm>
          <a:prstGeom prst="blockArc">
            <a:avLst>
              <a:gd name="adj1" fmla="val 10800000"/>
              <a:gd name="adj2" fmla="val 95653"/>
              <a:gd name="adj3" fmla="val 25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3478491" y="1555423"/>
            <a:ext cx="5172982" cy="3676453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n-lt"/>
              </a:defRPr>
            </a:lvl1pPr>
            <a:lvl2pPr marL="0" indent="0">
              <a:buNone/>
              <a:defRPr sz="2000"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909" y="1954537"/>
            <a:ext cx="2568096" cy="2569464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4164021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57340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53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234" y="1323647"/>
            <a:ext cx="1492195" cy="1490472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12358450">
            <a:off x="82878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827947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5256" y="1323647"/>
            <a:ext cx="14859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6995" y="1322997"/>
            <a:ext cx="14818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9359" y="1322997"/>
            <a:ext cx="1498525" cy="1490472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19" name="קשת מלאה 15"/>
          <p:cNvSpPr/>
          <p:nvPr userDrawn="1"/>
        </p:nvSpPr>
        <p:spPr>
          <a:xfrm rot="15321434">
            <a:off x="2747821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קשת מלאה 15"/>
          <p:cNvSpPr/>
          <p:nvPr userDrawn="1"/>
        </p:nvSpPr>
        <p:spPr>
          <a:xfrm rot="18740347">
            <a:off x="474389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קשת מלאה 15"/>
          <p:cNvSpPr/>
          <p:nvPr userDrawn="1"/>
        </p:nvSpPr>
        <p:spPr>
          <a:xfrm rot="568557">
            <a:off x="6688208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3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</p:spPr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917234" y="4199259"/>
            <a:ext cx="151458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מציין מיקום טקסט 17"/>
          <p:cNvSpPr>
            <a:spLocks noGrp="1"/>
          </p:cNvSpPr>
          <p:nvPr>
            <p:ph type="body" sz="quarter" idx="14" hasCustomPrompt="1"/>
          </p:nvPr>
        </p:nvSpPr>
        <p:spPr>
          <a:xfrm>
            <a:off x="276002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2849316" y="4199259"/>
            <a:ext cx="151458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מציין מיקום טקסט 17"/>
          <p:cNvSpPr>
            <a:spLocks noGrp="1"/>
          </p:cNvSpPr>
          <p:nvPr>
            <p:ph type="body" sz="quarter" idx="15" hasCustomPrompt="1"/>
          </p:nvPr>
        </p:nvSpPr>
        <p:spPr>
          <a:xfrm>
            <a:off x="476663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4855926" y="4199259"/>
            <a:ext cx="151458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מציין מיקום טקסט 17"/>
          <p:cNvSpPr>
            <a:spLocks noGrp="1"/>
          </p:cNvSpPr>
          <p:nvPr>
            <p:ph type="body" sz="quarter" idx="16" hasCustomPrompt="1"/>
          </p:nvPr>
        </p:nvSpPr>
        <p:spPr>
          <a:xfrm>
            <a:off x="6703194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6792481" y="4199259"/>
            <a:ext cx="151458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2"/>
          <p:cNvSpPr>
            <a:spLocks noGrp="1"/>
          </p:cNvSpPr>
          <p:nvPr>
            <p:ph type="body" sz="quarter" idx="17"/>
          </p:nvPr>
        </p:nvSpPr>
        <p:spPr>
          <a:xfrm>
            <a:off x="828675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Text Placeholder 32"/>
          <p:cNvSpPr>
            <a:spLocks noGrp="1"/>
          </p:cNvSpPr>
          <p:nvPr>
            <p:ph type="body" sz="quarter" idx="18"/>
          </p:nvPr>
        </p:nvSpPr>
        <p:spPr>
          <a:xfrm>
            <a:off x="275888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5" name="Text Placeholder 32"/>
          <p:cNvSpPr>
            <a:spLocks noGrp="1"/>
          </p:cNvSpPr>
          <p:nvPr>
            <p:ph type="body" sz="quarter" idx="19"/>
          </p:nvPr>
        </p:nvSpPr>
        <p:spPr>
          <a:xfrm>
            <a:off x="476549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6" name="Text Placeholder 32"/>
          <p:cNvSpPr>
            <a:spLocks noGrp="1"/>
          </p:cNvSpPr>
          <p:nvPr>
            <p:ph type="body" sz="quarter" idx="20"/>
          </p:nvPr>
        </p:nvSpPr>
        <p:spPr>
          <a:xfrm>
            <a:off x="6718204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7" name="Oval 36"/>
          <p:cNvSpPr/>
          <p:nvPr userDrawn="1"/>
        </p:nvSpPr>
        <p:spPr>
          <a:xfrm>
            <a:off x="1941524" y="2530605"/>
            <a:ext cx="429725" cy="42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1</a:t>
            </a:r>
            <a:endParaRPr lang="en-US" sz="2000" b="1" dirty="0">
              <a:latin typeface="+mn-lt"/>
            </a:endParaRPr>
          </a:p>
        </p:txBody>
      </p:sp>
      <p:sp>
        <p:nvSpPr>
          <p:cNvPr id="38" name="Oval 37"/>
          <p:cNvSpPr/>
          <p:nvPr userDrawn="1"/>
        </p:nvSpPr>
        <p:spPr>
          <a:xfrm>
            <a:off x="3872627" y="2530605"/>
            <a:ext cx="429725" cy="42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2</a:t>
            </a:r>
            <a:endParaRPr lang="en-US" sz="2000" b="1" dirty="0">
              <a:latin typeface="+mn-lt"/>
            </a:endParaRPr>
          </a:p>
        </p:txBody>
      </p:sp>
      <p:sp>
        <p:nvSpPr>
          <p:cNvPr id="39" name="Oval 38"/>
          <p:cNvSpPr/>
          <p:nvPr userDrawn="1"/>
        </p:nvSpPr>
        <p:spPr>
          <a:xfrm>
            <a:off x="5850053" y="2530605"/>
            <a:ext cx="429725" cy="42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3</a:t>
            </a:r>
            <a:endParaRPr lang="en-US" sz="2000" b="1" dirty="0">
              <a:latin typeface="+mn-lt"/>
            </a:endParaRPr>
          </a:p>
        </p:txBody>
      </p:sp>
      <p:sp>
        <p:nvSpPr>
          <p:cNvPr id="40" name="Oval 39"/>
          <p:cNvSpPr/>
          <p:nvPr userDrawn="1"/>
        </p:nvSpPr>
        <p:spPr>
          <a:xfrm>
            <a:off x="7791284" y="2530605"/>
            <a:ext cx="429725" cy="42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4</a:t>
            </a:r>
            <a:endParaRPr lang="en-US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664325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מלבן 9"/>
          <p:cNvSpPr/>
          <p:nvPr userDrawn="1"/>
        </p:nvSpPr>
        <p:spPr>
          <a:xfrm>
            <a:off x="0" y="-1061"/>
            <a:ext cx="9144000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KEY  TOPICS</a:t>
            </a:r>
            <a:endParaRPr lang="en-US" dirty="0"/>
          </a:p>
        </p:txBody>
      </p:sp>
      <p:sp>
        <p:nvSpPr>
          <p:cNvPr id="40" name="Oval 39"/>
          <p:cNvSpPr/>
          <p:nvPr userDrawn="1"/>
        </p:nvSpPr>
        <p:spPr>
          <a:xfrm>
            <a:off x="7497689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1" name="קשת מלאה 15"/>
          <p:cNvSpPr/>
          <p:nvPr userDrawn="1"/>
        </p:nvSpPr>
        <p:spPr>
          <a:xfrm rot="3005273">
            <a:off x="7461401" y="1364334"/>
            <a:ext cx="986977" cy="986977"/>
          </a:xfrm>
          <a:prstGeom prst="blockArc">
            <a:avLst>
              <a:gd name="adj1" fmla="val 18342818"/>
              <a:gd name="adj2" fmla="val 21556913"/>
              <a:gd name="adj3" fmla="val 296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2" name="Oval 41"/>
          <p:cNvSpPr/>
          <p:nvPr userDrawn="1"/>
        </p:nvSpPr>
        <p:spPr>
          <a:xfrm>
            <a:off x="7557725" y="1460658"/>
            <a:ext cx="794328" cy="7943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5</a:t>
            </a:r>
            <a:endParaRPr lang="en-US" sz="3600" b="1" dirty="0">
              <a:latin typeface="+mn-lt"/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5816366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6" name="קשת מלאה 15"/>
          <p:cNvSpPr/>
          <p:nvPr userDrawn="1"/>
        </p:nvSpPr>
        <p:spPr>
          <a:xfrm rot="4914482">
            <a:off x="5780078" y="1364334"/>
            <a:ext cx="986977" cy="986977"/>
          </a:xfrm>
          <a:prstGeom prst="blockArc">
            <a:avLst>
              <a:gd name="adj1" fmla="val 18167769"/>
              <a:gd name="adj2" fmla="val 23349"/>
              <a:gd name="adj3" fmla="val 301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7" name="Oval 46"/>
          <p:cNvSpPr/>
          <p:nvPr userDrawn="1"/>
        </p:nvSpPr>
        <p:spPr>
          <a:xfrm>
            <a:off x="5876402" y="1460658"/>
            <a:ext cx="794328" cy="7943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4</a:t>
            </a:r>
            <a:endParaRPr lang="en-US" sz="3600" b="1" dirty="0">
              <a:latin typeface="+mn-lt"/>
            </a:endParaRPr>
          </a:p>
        </p:txBody>
      </p:sp>
      <p:sp>
        <p:nvSpPr>
          <p:cNvPr id="49" name="Oval 48"/>
          <p:cNvSpPr/>
          <p:nvPr userDrawn="1"/>
        </p:nvSpPr>
        <p:spPr>
          <a:xfrm>
            <a:off x="4135045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0" name="קשת מלאה 15"/>
          <p:cNvSpPr/>
          <p:nvPr userDrawn="1"/>
        </p:nvSpPr>
        <p:spPr>
          <a:xfrm rot="6784598">
            <a:off x="4098757" y="1364334"/>
            <a:ext cx="986977" cy="986977"/>
          </a:xfrm>
          <a:prstGeom prst="blockArc">
            <a:avLst>
              <a:gd name="adj1" fmla="val 18108136"/>
              <a:gd name="adj2" fmla="val 21548554"/>
              <a:gd name="adj3" fmla="val 3285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" name="Oval 50"/>
          <p:cNvSpPr/>
          <p:nvPr userDrawn="1"/>
        </p:nvSpPr>
        <p:spPr>
          <a:xfrm>
            <a:off x="4195081" y="1460658"/>
            <a:ext cx="794328" cy="7943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3</a:t>
            </a:r>
            <a:endParaRPr lang="en-US" sz="3600" b="1" dirty="0">
              <a:latin typeface="+mn-lt"/>
            </a:endParaRPr>
          </a:p>
        </p:txBody>
      </p:sp>
      <p:sp>
        <p:nvSpPr>
          <p:cNvPr id="53" name="Oval 52"/>
          <p:cNvSpPr/>
          <p:nvPr userDrawn="1"/>
        </p:nvSpPr>
        <p:spPr>
          <a:xfrm>
            <a:off x="2453724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4" name="קשת מלאה 15"/>
          <p:cNvSpPr/>
          <p:nvPr userDrawn="1"/>
        </p:nvSpPr>
        <p:spPr>
          <a:xfrm rot="9000000">
            <a:off x="2417436" y="1364334"/>
            <a:ext cx="986977" cy="986977"/>
          </a:xfrm>
          <a:prstGeom prst="blockArc">
            <a:avLst>
              <a:gd name="adj1" fmla="val 18341940"/>
              <a:gd name="adj2" fmla="val 61993"/>
              <a:gd name="adj3" fmla="val 3080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5" name="Oval 54"/>
          <p:cNvSpPr/>
          <p:nvPr userDrawn="1"/>
        </p:nvSpPr>
        <p:spPr>
          <a:xfrm>
            <a:off x="2513760" y="1460658"/>
            <a:ext cx="794328" cy="7943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2</a:t>
            </a:r>
            <a:endParaRPr lang="en-US" sz="3600" b="1" dirty="0">
              <a:latin typeface="+mn-lt"/>
            </a:endParaRPr>
          </a:p>
        </p:txBody>
      </p:sp>
      <p:sp>
        <p:nvSpPr>
          <p:cNvPr id="57" name="Oval 56"/>
          <p:cNvSpPr/>
          <p:nvPr userDrawn="1"/>
        </p:nvSpPr>
        <p:spPr>
          <a:xfrm>
            <a:off x="772403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8" name="קשת מלאה 15"/>
          <p:cNvSpPr/>
          <p:nvPr userDrawn="1"/>
        </p:nvSpPr>
        <p:spPr>
          <a:xfrm rot="10800000">
            <a:off x="736115" y="1364334"/>
            <a:ext cx="986977" cy="986977"/>
          </a:xfrm>
          <a:prstGeom prst="blockArc">
            <a:avLst>
              <a:gd name="adj1" fmla="val 18172478"/>
              <a:gd name="adj2" fmla="val 42430"/>
              <a:gd name="adj3" fmla="val 352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9" name="Oval 58"/>
          <p:cNvSpPr/>
          <p:nvPr userDrawn="1"/>
        </p:nvSpPr>
        <p:spPr>
          <a:xfrm>
            <a:off x="832439" y="1460658"/>
            <a:ext cx="794328" cy="7943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3600" b="1" dirty="0" smtClean="0">
                <a:latin typeface="+mn-lt"/>
              </a:rPr>
              <a:t>1</a:t>
            </a:r>
            <a:endParaRPr lang="en-US" sz="3600" b="1" dirty="0">
              <a:latin typeface="+mn-lt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2312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 userDrawn="1"/>
        </p:nvCxnSpPr>
        <p:spPr>
          <a:xfrm>
            <a:off x="2153633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 userDrawn="1"/>
        </p:nvCxnSpPr>
        <p:spPr>
          <a:xfrm>
            <a:off x="382474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 userDrawn="1"/>
        </p:nvCxnSpPr>
        <p:spPr>
          <a:xfrm>
            <a:off x="550777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 userDrawn="1"/>
        </p:nvCxnSpPr>
        <p:spPr>
          <a:xfrm>
            <a:off x="7193047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72366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5" name="Text Placeholder 14"/>
          <p:cNvSpPr>
            <a:spLocks noGrp="1"/>
          </p:cNvSpPr>
          <p:nvPr>
            <p:ph type="body" sz="quarter" idx="26" hasCustomPrompt="1"/>
          </p:nvPr>
        </p:nvSpPr>
        <p:spPr>
          <a:xfrm>
            <a:off x="2153687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6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382479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7" name="Text Placeholder 14"/>
          <p:cNvSpPr>
            <a:spLocks noGrp="1"/>
          </p:cNvSpPr>
          <p:nvPr>
            <p:ph type="body" sz="quarter" idx="28" hasCustomPrompt="1"/>
          </p:nvPr>
        </p:nvSpPr>
        <p:spPr>
          <a:xfrm>
            <a:off x="550782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8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7193101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9" name="Text Placeholder 14"/>
          <p:cNvSpPr>
            <a:spLocks noGrp="1"/>
          </p:cNvSpPr>
          <p:nvPr>
            <p:ph type="body" sz="quarter" idx="30" hasCustomPrompt="1"/>
          </p:nvPr>
        </p:nvSpPr>
        <p:spPr>
          <a:xfrm>
            <a:off x="472366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0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2153687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1" name="Text Placeholder 14"/>
          <p:cNvSpPr>
            <a:spLocks noGrp="1"/>
          </p:cNvSpPr>
          <p:nvPr>
            <p:ph type="body" sz="quarter" idx="32" hasCustomPrompt="1"/>
          </p:nvPr>
        </p:nvSpPr>
        <p:spPr>
          <a:xfrm>
            <a:off x="382479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2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550782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3" name="Text Placeholder 14"/>
          <p:cNvSpPr>
            <a:spLocks noGrp="1"/>
          </p:cNvSpPr>
          <p:nvPr>
            <p:ph type="body" sz="quarter" idx="34" hasCustomPrompt="1"/>
          </p:nvPr>
        </p:nvSpPr>
        <p:spPr>
          <a:xfrm>
            <a:off x="7193101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615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2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003466"/>
                </a:solidFill>
                <a:latin typeface="+mn-lt"/>
              </a:defRPr>
            </a:lvl1pPr>
          </a:lstStyle>
          <a:p>
            <a:r>
              <a:rPr lang="en-US" dirty="0" smtClean="0"/>
              <a:t>AGENDA/KEY TOPICS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373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9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קשת מלאה 15"/>
          <p:cNvSpPr/>
          <p:nvPr userDrawn="1"/>
        </p:nvSpPr>
        <p:spPr>
          <a:xfrm rot="13696997">
            <a:off x="7070753" y="98313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7247" y="204731"/>
            <a:ext cx="1490474" cy="149047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</p:spPr>
      </p:pic>
      <p:sp>
        <p:nvSpPr>
          <p:cNvPr id="12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80294" y="1441982"/>
            <a:ext cx="6456215" cy="4709436"/>
          </a:xfrm>
        </p:spPr>
        <p:txBody>
          <a:bodyPr lIns="45720" rIns="45720" anchor="t">
            <a:noAutofit/>
          </a:bodyPr>
          <a:lstStyle>
            <a:lvl1pPr marL="285750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en-US" dirty="0" smtClean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513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7362" cy="658416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1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7362" cy="658416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113860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799342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8433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634776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8433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style Edit style Edit style Edit style Edit style Edit style Edit style</a:t>
            </a:r>
            <a:r>
              <a:rPr lang="en-US" dirty="0"/>
              <a:t> </a:t>
            </a:r>
            <a:r>
              <a:rPr lang="en-US" dirty="0" smtClean="0"/>
              <a:t>Edit style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372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style Edit style Edit style Edit style Edit style Edit style Edit style</a:t>
            </a:r>
            <a:r>
              <a:rPr lang="en-US" dirty="0"/>
              <a:t> </a:t>
            </a:r>
            <a:r>
              <a:rPr lang="en-US" dirty="0" smtClean="0"/>
              <a:t>Edit style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8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063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4044" y="752605"/>
            <a:ext cx="8282085" cy="552812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aseline="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4pPr>
          </a:lstStyle>
          <a:p>
            <a:pPr lvl="0"/>
            <a:r>
              <a:rPr lang="en-US" dirty="0" smtClean="0"/>
              <a:t>Edit style</a:t>
            </a:r>
            <a:endParaRPr lang="he-IL" dirty="0" smtClean="0"/>
          </a:p>
          <a:p>
            <a:pPr lvl="1"/>
            <a:r>
              <a:rPr lang="en-US" dirty="0" smtClean="0"/>
              <a:t>Edit style – 2nd level  </a:t>
            </a:r>
            <a:endParaRPr lang="he-IL" dirty="0" smtClean="0"/>
          </a:p>
          <a:p>
            <a:pPr lvl="2"/>
            <a:r>
              <a:rPr lang="en-US" dirty="0" smtClean="0"/>
              <a:t>3rd level </a:t>
            </a:r>
            <a:endParaRPr lang="he-IL" dirty="0" smtClean="0"/>
          </a:p>
          <a:p>
            <a:pPr lvl="3"/>
            <a:r>
              <a:rPr lang="en-US" dirty="0" smtClean="0"/>
              <a:t>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4496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5400000">
            <a:off x="385330" y="1811642"/>
            <a:ext cx="2855254" cy="2855254"/>
          </a:xfrm>
          <a:prstGeom prst="blockArc">
            <a:avLst>
              <a:gd name="adj1" fmla="val 10800000"/>
              <a:gd name="adj2" fmla="val 95653"/>
              <a:gd name="adj3" fmla="val 253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3478491" y="1555423"/>
            <a:ext cx="5172982" cy="3676453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6"/>
                </a:solidFill>
                <a:latin typeface="+mn-lt"/>
              </a:defRPr>
            </a:lvl1pPr>
            <a:lvl2pPr marL="0" indent="0">
              <a:buNone/>
              <a:defRPr sz="2000"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890" y="1954537"/>
            <a:ext cx="2568133" cy="2569464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652153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234" y="1323647"/>
            <a:ext cx="1492195" cy="1490472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12358450">
            <a:off x="82878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827947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5256" y="1323647"/>
            <a:ext cx="14859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6995" y="1322997"/>
            <a:ext cx="14818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9359" y="1322997"/>
            <a:ext cx="1498525" cy="1490472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19" name="קשת מלאה 15"/>
          <p:cNvSpPr/>
          <p:nvPr userDrawn="1"/>
        </p:nvSpPr>
        <p:spPr>
          <a:xfrm rot="15321434">
            <a:off x="2747821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קשת מלאה 15"/>
          <p:cNvSpPr/>
          <p:nvPr userDrawn="1"/>
        </p:nvSpPr>
        <p:spPr>
          <a:xfrm rot="18740347">
            <a:off x="474389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קשת מלאה 15"/>
          <p:cNvSpPr/>
          <p:nvPr userDrawn="1"/>
        </p:nvSpPr>
        <p:spPr>
          <a:xfrm rot="568557">
            <a:off x="6688208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3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</p:spPr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917234" y="4199259"/>
            <a:ext cx="1514582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מציין מיקום טקסט 17"/>
          <p:cNvSpPr>
            <a:spLocks noGrp="1"/>
          </p:cNvSpPr>
          <p:nvPr>
            <p:ph type="body" sz="quarter" idx="14" hasCustomPrompt="1"/>
          </p:nvPr>
        </p:nvSpPr>
        <p:spPr>
          <a:xfrm>
            <a:off x="276002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2849316" y="4199259"/>
            <a:ext cx="1514582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מציין מיקום טקסט 17"/>
          <p:cNvSpPr>
            <a:spLocks noGrp="1"/>
          </p:cNvSpPr>
          <p:nvPr>
            <p:ph type="body" sz="quarter" idx="15" hasCustomPrompt="1"/>
          </p:nvPr>
        </p:nvSpPr>
        <p:spPr>
          <a:xfrm>
            <a:off x="476663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4855926" y="4199259"/>
            <a:ext cx="1514582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מציין מיקום טקסט 17"/>
          <p:cNvSpPr>
            <a:spLocks noGrp="1"/>
          </p:cNvSpPr>
          <p:nvPr>
            <p:ph type="body" sz="quarter" idx="16" hasCustomPrompt="1"/>
          </p:nvPr>
        </p:nvSpPr>
        <p:spPr>
          <a:xfrm>
            <a:off x="6703194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6792481" y="4199259"/>
            <a:ext cx="1514582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2"/>
          <p:cNvSpPr>
            <a:spLocks noGrp="1"/>
          </p:cNvSpPr>
          <p:nvPr>
            <p:ph type="body" sz="quarter" idx="17"/>
          </p:nvPr>
        </p:nvSpPr>
        <p:spPr>
          <a:xfrm>
            <a:off x="828675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Text Placeholder 32"/>
          <p:cNvSpPr>
            <a:spLocks noGrp="1"/>
          </p:cNvSpPr>
          <p:nvPr>
            <p:ph type="body" sz="quarter" idx="18"/>
          </p:nvPr>
        </p:nvSpPr>
        <p:spPr>
          <a:xfrm>
            <a:off x="275888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5" name="Text Placeholder 32"/>
          <p:cNvSpPr>
            <a:spLocks noGrp="1"/>
          </p:cNvSpPr>
          <p:nvPr>
            <p:ph type="body" sz="quarter" idx="19"/>
          </p:nvPr>
        </p:nvSpPr>
        <p:spPr>
          <a:xfrm>
            <a:off x="476549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6" name="Text Placeholder 32"/>
          <p:cNvSpPr>
            <a:spLocks noGrp="1"/>
          </p:cNvSpPr>
          <p:nvPr>
            <p:ph type="body" sz="quarter" idx="20"/>
          </p:nvPr>
        </p:nvSpPr>
        <p:spPr>
          <a:xfrm>
            <a:off x="6718204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7" name="Oval 36"/>
          <p:cNvSpPr/>
          <p:nvPr userDrawn="1"/>
        </p:nvSpPr>
        <p:spPr>
          <a:xfrm>
            <a:off x="1941524" y="2530605"/>
            <a:ext cx="429725" cy="4297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1</a:t>
            </a:r>
            <a:endParaRPr lang="en-US" sz="2000" b="1" dirty="0">
              <a:latin typeface="+mn-lt"/>
            </a:endParaRPr>
          </a:p>
        </p:txBody>
      </p:sp>
      <p:sp>
        <p:nvSpPr>
          <p:cNvPr id="38" name="Oval 37"/>
          <p:cNvSpPr/>
          <p:nvPr userDrawn="1"/>
        </p:nvSpPr>
        <p:spPr>
          <a:xfrm>
            <a:off x="3872627" y="2530605"/>
            <a:ext cx="429725" cy="4297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2</a:t>
            </a:r>
            <a:endParaRPr lang="en-US" sz="2000" b="1" dirty="0">
              <a:latin typeface="+mn-lt"/>
            </a:endParaRPr>
          </a:p>
        </p:txBody>
      </p:sp>
      <p:sp>
        <p:nvSpPr>
          <p:cNvPr id="39" name="Oval 38"/>
          <p:cNvSpPr/>
          <p:nvPr userDrawn="1"/>
        </p:nvSpPr>
        <p:spPr>
          <a:xfrm>
            <a:off x="5850053" y="2530605"/>
            <a:ext cx="429725" cy="4297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3</a:t>
            </a:r>
            <a:endParaRPr lang="en-US" sz="2000" b="1" dirty="0">
              <a:latin typeface="+mn-lt"/>
            </a:endParaRPr>
          </a:p>
        </p:txBody>
      </p:sp>
      <p:sp>
        <p:nvSpPr>
          <p:cNvPr id="40" name="Oval 39"/>
          <p:cNvSpPr/>
          <p:nvPr userDrawn="1"/>
        </p:nvSpPr>
        <p:spPr>
          <a:xfrm>
            <a:off x="7791284" y="2530605"/>
            <a:ext cx="429725" cy="4297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4</a:t>
            </a:r>
            <a:endParaRPr lang="en-US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860430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מלבן 9"/>
          <p:cNvSpPr/>
          <p:nvPr userDrawn="1"/>
        </p:nvSpPr>
        <p:spPr>
          <a:xfrm>
            <a:off x="0" y="-1061"/>
            <a:ext cx="9144000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KEY  TOPICS</a:t>
            </a:r>
            <a:endParaRPr lang="en-US" dirty="0"/>
          </a:p>
        </p:txBody>
      </p:sp>
      <p:sp>
        <p:nvSpPr>
          <p:cNvPr id="40" name="Oval 39"/>
          <p:cNvSpPr/>
          <p:nvPr userDrawn="1"/>
        </p:nvSpPr>
        <p:spPr>
          <a:xfrm>
            <a:off x="7497689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1" name="קשת מלאה 15"/>
          <p:cNvSpPr/>
          <p:nvPr userDrawn="1"/>
        </p:nvSpPr>
        <p:spPr>
          <a:xfrm rot="3005273">
            <a:off x="7461401" y="1364334"/>
            <a:ext cx="986977" cy="986977"/>
          </a:xfrm>
          <a:prstGeom prst="blockArc">
            <a:avLst>
              <a:gd name="adj1" fmla="val 18342818"/>
              <a:gd name="adj2" fmla="val 21556913"/>
              <a:gd name="adj3" fmla="val 296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2" name="Oval 41"/>
          <p:cNvSpPr/>
          <p:nvPr userDrawn="1"/>
        </p:nvSpPr>
        <p:spPr>
          <a:xfrm>
            <a:off x="7557725" y="1460658"/>
            <a:ext cx="794328" cy="7943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5</a:t>
            </a:r>
            <a:endParaRPr lang="en-US" sz="3600" b="1" dirty="0">
              <a:latin typeface="+mn-lt"/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5816366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6" name="קשת מלאה 15"/>
          <p:cNvSpPr/>
          <p:nvPr userDrawn="1"/>
        </p:nvSpPr>
        <p:spPr>
          <a:xfrm rot="4914482">
            <a:off x="5780078" y="1364334"/>
            <a:ext cx="986977" cy="986977"/>
          </a:xfrm>
          <a:prstGeom prst="blockArc">
            <a:avLst>
              <a:gd name="adj1" fmla="val 18167769"/>
              <a:gd name="adj2" fmla="val 23349"/>
              <a:gd name="adj3" fmla="val 301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7" name="Oval 46"/>
          <p:cNvSpPr/>
          <p:nvPr userDrawn="1"/>
        </p:nvSpPr>
        <p:spPr>
          <a:xfrm>
            <a:off x="5876402" y="1460658"/>
            <a:ext cx="794328" cy="7943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4</a:t>
            </a:r>
            <a:endParaRPr lang="en-US" sz="3600" b="1" dirty="0">
              <a:latin typeface="+mn-lt"/>
            </a:endParaRPr>
          </a:p>
        </p:txBody>
      </p:sp>
      <p:sp>
        <p:nvSpPr>
          <p:cNvPr id="49" name="Oval 48"/>
          <p:cNvSpPr/>
          <p:nvPr userDrawn="1"/>
        </p:nvSpPr>
        <p:spPr>
          <a:xfrm>
            <a:off x="4135045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0" name="קשת מלאה 15"/>
          <p:cNvSpPr/>
          <p:nvPr userDrawn="1"/>
        </p:nvSpPr>
        <p:spPr>
          <a:xfrm rot="6784598">
            <a:off x="4098757" y="1364334"/>
            <a:ext cx="986977" cy="986977"/>
          </a:xfrm>
          <a:prstGeom prst="blockArc">
            <a:avLst>
              <a:gd name="adj1" fmla="val 18108136"/>
              <a:gd name="adj2" fmla="val 21548554"/>
              <a:gd name="adj3" fmla="val 3285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" name="Oval 50"/>
          <p:cNvSpPr/>
          <p:nvPr userDrawn="1"/>
        </p:nvSpPr>
        <p:spPr>
          <a:xfrm>
            <a:off x="4195081" y="1460658"/>
            <a:ext cx="794328" cy="7943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3</a:t>
            </a:r>
            <a:endParaRPr lang="en-US" sz="3600" b="1" dirty="0">
              <a:latin typeface="+mn-lt"/>
            </a:endParaRPr>
          </a:p>
        </p:txBody>
      </p:sp>
      <p:sp>
        <p:nvSpPr>
          <p:cNvPr id="53" name="Oval 52"/>
          <p:cNvSpPr/>
          <p:nvPr userDrawn="1"/>
        </p:nvSpPr>
        <p:spPr>
          <a:xfrm>
            <a:off x="2453724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4" name="קשת מלאה 15"/>
          <p:cNvSpPr/>
          <p:nvPr userDrawn="1"/>
        </p:nvSpPr>
        <p:spPr>
          <a:xfrm rot="9000000">
            <a:off x="2417436" y="1364334"/>
            <a:ext cx="986977" cy="986977"/>
          </a:xfrm>
          <a:prstGeom prst="blockArc">
            <a:avLst>
              <a:gd name="adj1" fmla="val 18341940"/>
              <a:gd name="adj2" fmla="val 61993"/>
              <a:gd name="adj3" fmla="val 3080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5" name="Oval 54"/>
          <p:cNvSpPr/>
          <p:nvPr userDrawn="1"/>
        </p:nvSpPr>
        <p:spPr>
          <a:xfrm>
            <a:off x="2513760" y="1460658"/>
            <a:ext cx="794328" cy="7943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2</a:t>
            </a:r>
            <a:endParaRPr lang="en-US" sz="3600" b="1" dirty="0">
              <a:latin typeface="+mn-lt"/>
            </a:endParaRPr>
          </a:p>
        </p:txBody>
      </p:sp>
      <p:sp>
        <p:nvSpPr>
          <p:cNvPr id="57" name="Oval 56"/>
          <p:cNvSpPr/>
          <p:nvPr userDrawn="1"/>
        </p:nvSpPr>
        <p:spPr>
          <a:xfrm>
            <a:off x="772403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8" name="קשת מלאה 15"/>
          <p:cNvSpPr/>
          <p:nvPr userDrawn="1"/>
        </p:nvSpPr>
        <p:spPr>
          <a:xfrm rot="10800000">
            <a:off x="736115" y="1364334"/>
            <a:ext cx="986977" cy="986977"/>
          </a:xfrm>
          <a:prstGeom prst="blockArc">
            <a:avLst>
              <a:gd name="adj1" fmla="val 18172478"/>
              <a:gd name="adj2" fmla="val 42430"/>
              <a:gd name="adj3" fmla="val 352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9" name="Oval 58"/>
          <p:cNvSpPr/>
          <p:nvPr userDrawn="1"/>
        </p:nvSpPr>
        <p:spPr>
          <a:xfrm>
            <a:off x="832439" y="1460658"/>
            <a:ext cx="794328" cy="7943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3600" b="1" dirty="0" smtClean="0">
                <a:latin typeface="+mn-lt"/>
              </a:rPr>
              <a:t>1</a:t>
            </a:r>
            <a:endParaRPr lang="en-US" sz="3600" b="1" dirty="0">
              <a:latin typeface="+mn-lt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2312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 userDrawn="1"/>
        </p:nvCxnSpPr>
        <p:spPr>
          <a:xfrm>
            <a:off x="2153633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 userDrawn="1"/>
        </p:nvCxnSpPr>
        <p:spPr>
          <a:xfrm>
            <a:off x="382474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 userDrawn="1"/>
        </p:nvCxnSpPr>
        <p:spPr>
          <a:xfrm>
            <a:off x="550777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 userDrawn="1"/>
        </p:nvCxnSpPr>
        <p:spPr>
          <a:xfrm>
            <a:off x="7193047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72366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5" name="Text Placeholder 14"/>
          <p:cNvSpPr>
            <a:spLocks noGrp="1"/>
          </p:cNvSpPr>
          <p:nvPr>
            <p:ph type="body" sz="quarter" idx="26" hasCustomPrompt="1"/>
          </p:nvPr>
        </p:nvSpPr>
        <p:spPr>
          <a:xfrm>
            <a:off x="2153687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6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382479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7" name="Text Placeholder 14"/>
          <p:cNvSpPr>
            <a:spLocks noGrp="1"/>
          </p:cNvSpPr>
          <p:nvPr>
            <p:ph type="body" sz="quarter" idx="28" hasCustomPrompt="1"/>
          </p:nvPr>
        </p:nvSpPr>
        <p:spPr>
          <a:xfrm>
            <a:off x="550782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8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7193101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9" name="Text Placeholder 14"/>
          <p:cNvSpPr>
            <a:spLocks noGrp="1"/>
          </p:cNvSpPr>
          <p:nvPr>
            <p:ph type="body" sz="quarter" idx="30" hasCustomPrompt="1"/>
          </p:nvPr>
        </p:nvSpPr>
        <p:spPr>
          <a:xfrm>
            <a:off x="472366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0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2153687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1" name="Text Placeholder 14"/>
          <p:cNvSpPr>
            <a:spLocks noGrp="1"/>
          </p:cNvSpPr>
          <p:nvPr>
            <p:ph type="body" sz="quarter" idx="32" hasCustomPrompt="1"/>
          </p:nvPr>
        </p:nvSpPr>
        <p:spPr>
          <a:xfrm>
            <a:off x="382479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2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550782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3" name="Text Placeholder 14"/>
          <p:cNvSpPr>
            <a:spLocks noGrp="1"/>
          </p:cNvSpPr>
          <p:nvPr>
            <p:ph type="body" sz="quarter" idx="34" hasCustomPrompt="1"/>
          </p:nvPr>
        </p:nvSpPr>
        <p:spPr>
          <a:xfrm>
            <a:off x="7193101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041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2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accent6"/>
                </a:solidFill>
                <a:latin typeface="+mn-lt"/>
              </a:defRPr>
            </a:lvl1pPr>
          </a:lstStyle>
          <a:p>
            <a:r>
              <a:rPr lang="en-US" dirty="0" smtClean="0"/>
              <a:t>AGENDA/KEY TOPICS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301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9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קשת מלאה 15"/>
          <p:cNvSpPr/>
          <p:nvPr userDrawn="1"/>
        </p:nvSpPr>
        <p:spPr>
          <a:xfrm rot="13696997">
            <a:off x="7070753" y="98313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4" name="Title 1"/>
          <p:cNvSpPr txBox="1">
            <a:spLocks/>
          </p:cNvSpPr>
          <p:nvPr userDrawn="1"/>
        </p:nvSpPr>
        <p:spPr>
          <a:xfrm>
            <a:off x="414045" y="46060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31313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AGENDA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8021" y="204731"/>
            <a:ext cx="1489700" cy="149047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</p:spPr>
      </p:pic>
      <p:sp>
        <p:nvSpPr>
          <p:cNvPr id="14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80294" y="1441982"/>
            <a:ext cx="6456215" cy="4709436"/>
          </a:xfrm>
        </p:spPr>
        <p:txBody>
          <a:bodyPr lIns="45720" rIns="45720" anchor="t">
            <a:noAutofit/>
          </a:bodyPr>
          <a:lstStyle>
            <a:lvl1pPr marL="285750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</p:txBody>
      </p:sp>
    </p:spTree>
    <p:extLst>
      <p:ext uri="{BB962C8B-B14F-4D97-AF65-F5344CB8AC3E}">
        <p14:creationId xmlns:p14="http://schemas.microsoft.com/office/powerpoint/2010/main" val="170144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2"/>
            <a:ext cx="914400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6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2"/>
            <a:ext cx="914400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786414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271497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392"/>
            <a:ext cx="9144000" cy="6099048"/>
          </a:xfrm>
          <a:prstGeom prst="rect">
            <a:avLst/>
          </a:prstGeom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style Edit style Edit style Edit style Edit style Edit style Edit style</a:t>
            </a:r>
            <a:r>
              <a:rPr lang="en-US" dirty="0"/>
              <a:t> </a:t>
            </a:r>
            <a:r>
              <a:rPr lang="en-US" dirty="0" smtClean="0"/>
              <a:t>Edit style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21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6" y="-1"/>
            <a:ext cx="9153236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848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style Edit style Edit style Edit style Edit style Edit style Edit style</a:t>
            </a:r>
            <a:r>
              <a:rPr lang="en-US" dirty="0"/>
              <a:t> </a:t>
            </a:r>
            <a:r>
              <a:rPr lang="en-US" dirty="0" smtClean="0"/>
              <a:t>Edit style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371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8433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style Edit style Edit style Edit style Edit style Edit style Edit style</a:t>
            </a:r>
            <a:r>
              <a:rPr lang="en-US" dirty="0"/>
              <a:t> </a:t>
            </a:r>
            <a:r>
              <a:rPr lang="en-US" dirty="0" smtClean="0"/>
              <a:t>Edit style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962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4044" y="752605"/>
            <a:ext cx="8282085" cy="552812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aseline="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4pPr>
          </a:lstStyle>
          <a:p>
            <a:pPr lvl="0"/>
            <a:r>
              <a:rPr lang="en-US" dirty="0" smtClean="0"/>
              <a:t>Edit style</a:t>
            </a:r>
            <a:endParaRPr lang="he-IL" dirty="0" smtClean="0"/>
          </a:p>
          <a:p>
            <a:pPr lvl="1"/>
            <a:r>
              <a:rPr lang="en-US" dirty="0" smtClean="0"/>
              <a:t>Edit style – 2nd level  </a:t>
            </a:r>
            <a:endParaRPr lang="he-IL" dirty="0" smtClean="0"/>
          </a:p>
          <a:p>
            <a:pPr lvl="2"/>
            <a:r>
              <a:rPr lang="en-US" dirty="0" smtClean="0"/>
              <a:t>3rd level </a:t>
            </a:r>
            <a:endParaRPr lang="he-IL" dirty="0" smtClean="0"/>
          </a:p>
          <a:p>
            <a:pPr lvl="3"/>
            <a:r>
              <a:rPr lang="en-US" dirty="0" smtClean="0"/>
              <a:t>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55901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5400000">
            <a:off x="385330" y="1811642"/>
            <a:ext cx="2855254" cy="2855254"/>
          </a:xfrm>
          <a:prstGeom prst="blockArc">
            <a:avLst>
              <a:gd name="adj1" fmla="val 10800000"/>
              <a:gd name="adj2" fmla="val 95653"/>
              <a:gd name="adj3" fmla="val 253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3478491" y="1555423"/>
            <a:ext cx="5172982" cy="3676453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3"/>
                </a:solidFill>
                <a:latin typeface="+mn-lt"/>
              </a:defRPr>
            </a:lvl1pPr>
            <a:lvl2pPr marL="0" indent="0">
              <a:buNone/>
              <a:defRPr sz="2000"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627" y="1954537"/>
            <a:ext cx="2570660" cy="2569464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13434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234" y="1323647"/>
            <a:ext cx="1492195" cy="1490472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12358450">
            <a:off x="82878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827947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5256" y="1323647"/>
            <a:ext cx="14859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6995" y="1322997"/>
            <a:ext cx="14818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9359" y="1322997"/>
            <a:ext cx="1498525" cy="1490472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19" name="קשת מלאה 15"/>
          <p:cNvSpPr/>
          <p:nvPr userDrawn="1"/>
        </p:nvSpPr>
        <p:spPr>
          <a:xfrm rot="15321434">
            <a:off x="2747821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קשת מלאה 15"/>
          <p:cNvSpPr/>
          <p:nvPr userDrawn="1"/>
        </p:nvSpPr>
        <p:spPr>
          <a:xfrm rot="18740347">
            <a:off x="474389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קשת מלאה 15"/>
          <p:cNvSpPr/>
          <p:nvPr userDrawn="1"/>
        </p:nvSpPr>
        <p:spPr>
          <a:xfrm rot="568557">
            <a:off x="6688208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3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</p:spPr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917234" y="4199259"/>
            <a:ext cx="1514582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מציין מיקום טקסט 17"/>
          <p:cNvSpPr>
            <a:spLocks noGrp="1"/>
          </p:cNvSpPr>
          <p:nvPr>
            <p:ph type="body" sz="quarter" idx="14" hasCustomPrompt="1"/>
          </p:nvPr>
        </p:nvSpPr>
        <p:spPr>
          <a:xfrm>
            <a:off x="276002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2849316" y="4199259"/>
            <a:ext cx="1514582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מציין מיקום טקסט 17"/>
          <p:cNvSpPr>
            <a:spLocks noGrp="1"/>
          </p:cNvSpPr>
          <p:nvPr>
            <p:ph type="body" sz="quarter" idx="15" hasCustomPrompt="1"/>
          </p:nvPr>
        </p:nvSpPr>
        <p:spPr>
          <a:xfrm>
            <a:off x="476663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4855926" y="4199259"/>
            <a:ext cx="1514582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מציין מיקום טקסט 17"/>
          <p:cNvSpPr>
            <a:spLocks noGrp="1"/>
          </p:cNvSpPr>
          <p:nvPr>
            <p:ph type="body" sz="quarter" idx="16" hasCustomPrompt="1"/>
          </p:nvPr>
        </p:nvSpPr>
        <p:spPr>
          <a:xfrm>
            <a:off x="6703194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6792481" y="4199259"/>
            <a:ext cx="1514582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2"/>
          <p:cNvSpPr>
            <a:spLocks noGrp="1"/>
          </p:cNvSpPr>
          <p:nvPr>
            <p:ph type="body" sz="quarter" idx="17"/>
          </p:nvPr>
        </p:nvSpPr>
        <p:spPr>
          <a:xfrm>
            <a:off x="828675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Text Placeholder 32"/>
          <p:cNvSpPr>
            <a:spLocks noGrp="1"/>
          </p:cNvSpPr>
          <p:nvPr>
            <p:ph type="body" sz="quarter" idx="18"/>
          </p:nvPr>
        </p:nvSpPr>
        <p:spPr>
          <a:xfrm>
            <a:off x="275888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5" name="Text Placeholder 32"/>
          <p:cNvSpPr>
            <a:spLocks noGrp="1"/>
          </p:cNvSpPr>
          <p:nvPr>
            <p:ph type="body" sz="quarter" idx="19"/>
          </p:nvPr>
        </p:nvSpPr>
        <p:spPr>
          <a:xfrm>
            <a:off x="476549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6" name="Text Placeholder 32"/>
          <p:cNvSpPr>
            <a:spLocks noGrp="1"/>
          </p:cNvSpPr>
          <p:nvPr>
            <p:ph type="body" sz="quarter" idx="20"/>
          </p:nvPr>
        </p:nvSpPr>
        <p:spPr>
          <a:xfrm>
            <a:off x="6718204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7" name="Oval 36"/>
          <p:cNvSpPr/>
          <p:nvPr userDrawn="1"/>
        </p:nvSpPr>
        <p:spPr>
          <a:xfrm>
            <a:off x="1941524" y="2530605"/>
            <a:ext cx="429725" cy="4297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1</a:t>
            </a:r>
            <a:endParaRPr lang="en-US" sz="2000" b="1" dirty="0">
              <a:latin typeface="+mn-lt"/>
            </a:endParaRPr>
          </a:p>
        </p:txBody>
      </p:sp>
      <p:sp>
        <p:nvSpPr>
          <p:cNvPr id="38" name="Oval 37"/>
          <p:cNvSpPr/>
          <p:nvPr userDrawn="1"/>
        </p:nvSpPr>
        <p:spPr>
          <a:xfrm>
            <a:off x="3872627" y="2530605"/>
            <a:ext cx="429725" cy="4297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2</a:t>
            </a:r>
            <a:endParaRPr lang="en-US" sz="2000" b="1" dirty="0">
              <a:latin typeface="+mn-lt"/>
            </a:endParaRPr>
          </a:p>
        </p:txBody>
      </p:sp>
      <p:sp>
        <p:nvSpPr>
          <p:cNvPr id="39" name="Oval 38"/>
          <p:cNvSpPr/>
          <p:nvPr userDrawn="1"/>
        </p:nvSpPr>
        <p:spPr>
          <a:xfrm>
            <a:off x="5850053" y="2530605"/>
            <a:ext cx="429725" cy="4297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3</a:t>
            </a:r>
            <a:endParaRPr lang="en-US" sz="2000" b="1" dirty="0">
              <a:latin typeface="+mn-lt"/>
            </a:endParaRPr>
          </a:p>
        </p:txBody>
      </p:sp>
      <p:sp>
        <p:nvSpPr>
          <p:cNvPr id="40" name="Oval 39"/>
          <p:cNvSpPr/>
          <p:nvPr userDrawn="1"/>
        </p:nvSpPr>
        <p:spPr>
          <a:xfrm>
            <a:off x="7791284" y="2530605"/>
            <a:ext cx="429725" cy="4297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4</a:t>
            </a:r>
            <a:endParaRPr lang="en-US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1167519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מלבן 9"/>
          <p:cNvSpPr/>
          <p:nvPr userDrawn="1"/>
        </p:nvSpPr>
        <p:spPr>
          <a:xfrm>
            <a:off x="0" y="-1061"/>
            <a:ext cx="9144000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KEY  TOPICS</a:t>
            </a:r>
            <a:endParaRPr lang="en-US" dirty="0"/>
          </a:p>
        </p:txBody>
      </p:sp>
      <p:sp>
        <p:nvSpPr>
          <p:cNvPr id="40" name="Oval 39"/>
          <p:cNvSpPr/>
          <p:nvPr userDrawn="1"/>
        </p:nvSpPr>
        <p:spPr>
          <a:xfrm>
            <a:off x="7497689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1" name="קשת מלאה 15"/>
          <p:cNvSpPr/>
          <p:nvPr userDrawn="1"/>
        </p:nvSpPr>
        <p:spPr>
          <a:xfrm rot="3005273">
            <a:off x="7461401" y="1364334"/>
            <a:ext cx="986977" cy="986977"/>
          </a:xfrm>
          <a:prstGeom prst="blockArc">
            <a:avLst>
              <a:gd name="adj1" fmla="val 18342818"/>
              <a:gd name="adj2" fmla="val 21556913"/>
              <a:gd name="adj3" fmla="val 296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2" name="Oval 41"/>
          <p:cNvSpPr/>
          <p:nvPr userDrawn="1"/>
        </p:nvSpPr>
        <p:spPr>
          <a:xfrm>
            <a:off x="7557725" y="1460658"/>
            <a:ext cx="794328" cy="79432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5</a:t>
            </a:r>
            <a:endParaRPr lang="en-US" sz="3600" b="1" dirty="0">
              <a:latin typeface="+mn-lt"/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5816366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6" name="קשת מלאה 15"/>
          <p:cNvSpPr/>
          <p:nvPr userDrawn="1"/>
        </p:nvSpPr>
        <p:spPr>
          <a:xfrm rot="4914482">
            <a:off x="5780078" y="1364334"/>
            <a:ext cx="986977" cy="986977"/>
          </a:xfrm>
          <a:prstGeom prst="blockArc">
            <a:avLst>
              <a:gd name="adj1" fmla="val 18167769"/>
              <a:gd name="adj2" fmla="val 23349"/>
              <a:gd name="adj3" fmla="val 301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7" name="Oval 46"/>
          <p:cNvSpPr/>
          <p:nvPr userDrawn="1"/>
        </p:nvSpPr>
        <p:spPr>
          <a:xfrm>
            <a:off x="5876402" y="1460658"/>
            <a:ext cx="794328" cy="79432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4</a:t>
            </a:r>
            <a:endParaRPr lang="en-US" sz="3600" b="1" dirty="0">
              <a:latin typeface="+mn-lt"/>
            </a:endParaRPr>
          </a:p>
        </p:txBody>
      </p:sp>
      <p:sp>
        <p:nvSpPr>
          <p:cNvPr id="49" name="Oval 48"/>
          <p:cNvSpPr/>
          <p:nvPr userDrawn="1"/>
        </p:nvSpPr>
        <p:spPr>
          <a:xfrm>
            <a:off x="4135045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0" name="קשת מלאה 15"/>
          <p:cNvSpPr/>
          <p:nvPr userDrawn="1"/>
        </p:nvSpPr>
        <p:spPr>
          <a:xfrm rot="6784598">
            <a:off x="4098757" y="1364334"/>
            <a:ext cx="986977" cy="986977"/>
          </a:xfrm>
          <a:prstGeom prst="blockArc">
            <a:avLst>
              <a:gd name="adj1" fmla="val 18108136"/>
              <a:gd name="adj2" fmla="val 21548554"/>
              <a:gd name="adj3" fmla="val 3285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" name="Oval 50"/>
          <p:cNvSpPr/>
          <p:nvPr userDrawn="1"/>
        </p:nvSpPr>
        <p:spPr>
          <a:xfrm>
            <a:off x="4195081" y="1460658"/>
            <a:ext cx="794328" cy="79432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3</a:t>
            </a:r>
            <a:endParaRPr lang="en-US" sz="3600" b="1" dirty="0">
              <a:latin typeface="+mn-lt"/>
            </a:endParaRPr>
          </a:p>
        </p:txBody>
      </p:sp>
      <p:sp>
        <p:nvSpPr>
          <p:cNvPr id="53" name="Oval 52"/>
          <p:cNvSpPr/>
          <p:nvPr userDrawn="1"/>
        </p:nvSpPr>
        <p:spPr>
          <a:xfrm>
            <a:off x="2453724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4" name="קשת מלאה 15"/>
          <p:cNvSpPr/>
          <p:nvPr userDrawn="1"/>
        </p:nvSpPr>
        <p:spPr>
          <a:xfrm rot="9000000">
            <a:off x="2417436" y="1364334"/>
            <a:ext cx="986977" cy="986977"/>
          </a:xfrm>
          <a:prstGeom prst="blockArc">
            <a:avLst>
              <a:gd name="adj1" fmla="val 18341940"/>
              <a:gd name="adj2" fmla="val 61993"/>
              <a:gd name="adj3" fmla="val 3080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5" name="Oval 54"/>
          <p:cNvSpPr/>
          <p:nvPr userDrawn="1"/>
        </p:nvSpPr>
        <p:spPr>
          <a:xfrm>
            <a:off x="2513760" y="1460658"/>
            <a:ext cx="794328" cy="79432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2</a:t>
            </a:r>
            <a:endParaRPr lang="en-US" sz="3600" b="1" dirty="0">
              <a:latin typeface="+mn-lt"/>
            </a:endParaRPr>
          </a:p>
        </p:txBody>
      </p:sp>
      <p:sp>
        <p:nvSpPr>
          <p:cNvPr id="57" name="Oval 56"/>
          <p:cNvSpPr/>
          <p:nvPr userDrawn="1"/>
        </p:nvSpPr>
        <p:spPr>
          <a:xfrm>
            <a:off x="772403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8" name="קשת מלאה 15"/>
          <p:cNvSpPr/>
          <p:nvPr userDrawn="1"/>
        </p:nvSpPr>
        <p:spPr>
          <a:xfrm rot="10800000">
            <a:off x="736115" y="1364334"/>
            <a:ext cx="986977" cy="986977"/>
          </a:xfrm>
          <a:prstGeom prst="blockArc">
            <a:avLst>
              <a:gd name="adj1" fmla="val 18172478"/>
              <a:gd name="adj2" fmla="val 42430"/>
              <a:gd name="adj3" fmla="val 352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9" name="Oval 58"/>
          <p:cNvSpPr/>
          <p:nvPr userDrawn="1"/>
        </p:nvSpPr>
        <p:spPr>
          <a:xfrm>
            <a:off x="832439" y="1460658"/>
            <a:ext cx="794328" cy="79432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3600" b="1" dirty="0" smtClean="0">
                <a:latin typeface="+mn-lt"/>
              </a:rPr>
              <a:t>1</a:t>
            </a:r>
            <a:endParaRPr lang="en-US" sz="3600" b="1" dirty="0">
              <a:latin typeface="+mn-lt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2312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 userDrawn="1"/>
        </p:nvCxnSpPr>
        <p:spPr>
          <a:xfrm>
            <a:off x="2153633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 userDrawn="1"/>
        </p:nvCxnSpPr>
        <p:spPr>
          <a:xfrm>
            <a:off x="382474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 userDrawn="1"/>
        </p:nvCxnSpPr>
        <p:spPr>
          <a:xfrm>
            <a:off x="550777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 userDrawn="1"/>
        </p:nvCxnSpPr>
        <p:spPr>
          <a:xfrm>
            <a:off x="7193047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72366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5" name="Text Placeholder 14"/>
          <p:cNvSpPr>
            <a:spLocks noGrp="1"/>
          </p:cNvSpPr>
          <p:nvPr>
            <p:ph type="body" sz="quarter" idx="26" hasCustomPrompt="1"/>
          </p:nvPr>
        </p:nvSpPr>
        <p:spPr>
          <a:xfrm>
            <a:off x="2153687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6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382479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7" name="Text Placeholder 14"/>
          <p:cNvSpPr>
            <a:spLocks noGrp="1"/>
          </p:cNvSpPr>
          <p:nvPr>
            <p:ph type="body" sz="quarter" idx="28" hasCustomPrompt="1"/>
          </p:nvPr>
        </p:nvSpPr>
        <p:spPr>
          <a:xfrm>
            <a:off x="550782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8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7193101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9" name="Text Placeholder 14"/>
          <p:cNvSpPr>
            <a:spLocks noGrp="1"/>
          </p:cNvSpPr>
          <p:nvPr>
            <p:ph type="body" sz="quarter" idx="30" hasCustomPrompt="1"/>
          </p:nvPr>
        </p:nvSpPr>
        <p:spPr>
          <a:xfrm>
            <a:off x="472366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0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2153687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1" name="Text Placeholder 14"/>
          <p:cNvSpPr>
            <a:spLocks noGrp="1"/>
          </p:cNvSpPr>
          <p:nvPr>
            <p:ph type="body" sz="quarter" idx="32" hasCustomPrompt="1"/>
          </p:nvPr>
        </p:nvSpPr>
        <p:spPr>
          <a:xfrm>
            <a:off x="382479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2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550782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3" name="Text Placeholder 14"/>
          <p:cNvSpPr>
            <a:spLocks noGrp="1"/>
          </p:cNvSpPr>
          <p:nvPr>
            <p:ph type="body" sz="quarter" idx="34" hasCustomPrompt="1"/>
          </p:nvPr>
        </p:nvSpPr>
        <p:spPr>
          <a:xfrm>
            <a:off x="7193101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990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2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EE3A43"/>
                </a:solidFill>
                <a:latin typeface="+mn-lt"/>
              </a:defRPr>
            </a:lvl1pPr>
          </a:lstStyle>
          <a:p>
            <a:r>
              <a:rPr lang="en-US" dirty="0" smtClean="0"/>
              <a:t>AGENDA/KEY TOPICS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565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9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קשת מלאה 15"/>
          <p:cNvSpPr/>
          <p:nvPr userDrawn="1"/>
        </p:nvSpPr>
        <p:spPr>
          <a:xfrm rot="13696997">
            <a:off x="7070753" y="98313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3"/>
          <a:stretch/>
        </p:blipFill>
        <p:spPr>
          <a:xfrm>
            <a:off x="7164932" y="198033"/>
            <a:ext cx="1491166" cy="149047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</p:spPr>
      </p:pic>
      <p:sp>
        <p:nvSpPr>
          <p:cNvPr id="15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80294" y="1441982"/>
            <a:ext cx="6456215" cy="4709436"/>
          </a:xfrm>
        </p:spPr>
        <p:txBody>
          <a:bodyPr lIns="45720" rIns="45720" anchor="t">
            <a:noAutofit/>
          </a:bodyPr>
          <a:lstStyle>
            <a:lvl1pPr marL="285750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en-US" dirty="0" smtClean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822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6" y="-1484"/>
            <a:ext cx="9153236" cy="658121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32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392"/>
            <a:ext cx="9144000" cy="6099048"/>
          </a:xfrm>
          <a:prstGeom prst="rect">
            <a:avLst/>
          </a:prstGeom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958511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6" y="-1484"/>
            <a:ext cx="9153236" cy="658121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824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2"/>
            <a:ext cx="914400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210271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57340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088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38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4044" y="752605"/>
            <a:ext cx="8282085" cy="552812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aseline="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4pPr>
          </a:lstStyle>
          <a:p>
            <a:pPr lvl="0"/>
            <a:r>
              <a:rPr lang="en-US" dirty="0" smtClean="0"/>
              <a:t>Edit style</a:t>
            </a:r>
            <a:endParaRPr lang="he-IL" dirty="0" smtClean="0"/>
          </a:p>
          <a:p>
            <a:pPr lvl="1"/>
            <a:r>
              <a:rPr lang="en-US" dirty="0" smtClean="0"/>
              <a:t>Edit style – 2nd level  </a:t>
            </a:r>
            <a:endParaRPr lang="he-IL" dirty="0" smtClean="0"/>
          </a:p>
          <a:p>
            <a:pPr lvl="2"/>
            <a:r>
              <a:rPr lang="en-US" dirty="0" smtClean="0"/>
              <a:t>3rd level </a:t>
            </a:r>
            <a:endParaRPr lang="he-IL" dirty="0" smtClean="0"/>
          </a:p>
          <a:p>
            <a:pPr lvl="3"/>
            <a:r>
              <a:rPr lang="en-US" dirty="0" smtClean="0"/>
              <a:t>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71383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5400000">
            <a:off x="385330" y="1811642"/>
            <a:ext cx="2855254" cy="2855254"/>
          </a:xfrm>
          <a:prstGeom prst="blockArc">
            <a:avLst>
              <a:gd name="adj1" fmla="val 10800000"/>
              <a:gd name="adj2" fmla="val 95653"/>
              <a:gd name="adj3" fmla="val 253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3478491" y="1555423"/>
            <a:ext cx="5172982" cy="3676453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5"/>
                </a:solidFill>
                <a:latin typeface="+mn-lt"/>
              </a:defRPr>
            </a:lvl1pPr>
            <a:lvl2pPr marL="0" indent="0">
              <a:buNone/>
              <a:defRPr sz="2000"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676" y="1954537"/>
            <a:ext cx="2574562" cy="2569464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1464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234" y="1323647"/>
            <a:ext cx="1492195" cy="1490472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12358450">
            <a:off x="82878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827947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5256" y="1323647"/>
            <a:ext cx="14859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6995" y="1322997"/>
            <a:ext cx="14818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9359" y="1322997"/>
            <a:ext cx="1498525" cy="1490472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19" name="קשת מלאה 15"/>
          <p:cNvSpPr/>
          <p:nvPr userDrawn="1"/>
        </p:nvSpPr>
        <p:spPr>
          <a:xfrm rot="15321434">
            <a:off x="2747821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קשת מלאה 15"/>
          <p:cNvSpPr/>
          <p:nvPr userDrawn="1"/>
        </p:nvSpPr>
        <p:spPr>
          <a:xfrm rot="18740347">
            <a:off x="474389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קשת מלאה 15"/>
          <p:cNvSpPr/>
          <p:nvPr userDrawn="1"/>
        </p:nvSpPr>
        <p:spPr>
          <a:xfrm rot="568557">
            <a:off x="6688208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3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</p:spPr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917234" y="4199259"/>
            <a:ext cx="151458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מציין מיקום טקסט 17"/>
          <p:cNvSpPr>
            <a:spLocks noGrp="1"/>
          </p:cNvSpPr>
          <p:nvPr>
            <p:ph type="body" sz="quarter" idx="14" hasCustomPrompt="1"/>
          </p:nvPr>
        </p:nvSpPr>
        <p:spPr>
          <a:xfrm>
            <a:off x="276002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2849316" y="4199259"/>
            <a:ext cx="151458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מציין מיקום טקסט 17"/>
          <p:cNvSpPr>
            <a:spLocks noGrp="1"/>
          </p:cNvSpPr>
          <p:nvPr>
            <p:ph type="body" sz="quarter" idx="15" hasCustomPrompt="1"/>
          </p:nvPr>
        </p:nvSpPr>
        <p:spPr>
          <a:xfrm>
            <a:off x="476663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4855926" y="4199259"/>
            <a:ext cx="151458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מציין מיקום טקסט 17"/>
          <p:cNvSpPr>
            <a:spLocks noGrp="1"/>
          </p:cNvSpPr>
          <p:nvPr>
            <p:ph type="body" sz="quarter" idx="16" hasCustomPrompt="1"/>
          </p:nvPr>
        </p:nvSpPr>
        <p:spPr>
          <a:xfrm>
            <a:off x="6703194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6792481" y="4199259"/>
            <a:ext cx="151458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2"/>
          <p:cNvSpPr>
            <a:spLocks noGrp="1"/>
          </p:cNvSpPr>
          <p:nvPr>
            <p:ph type="body" sz="quarter" idx="17"/>
          </p:nvPr>
        </p:nvSpPr>
        <p:spPr>
          <a:xfrm>
            <a:off x="828675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Text Placeholder 32"/>
          <p:cNvSpPr>
            <a:spLocks noGrp="1"/>
          </p:cNvSpPr>
          <p:nvPr>
            <p:ph type="body" sz="quarter" idx="18"/>
          </p:nvPr>
        </p:nvSpPr>
        <p:spPr>
          <a:xfrm>
            <a:off x="275888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5" name="Text Placeholder 32"/>
          <p:cNvSpPr>
            <a:spLocks noGrp="1"/>
          </p:cNvSpPr>
          <p:nvPr>
            <p:ph type="body" sz="quarter" idx="19"/>
          </p:nvPr>
        </p:nvSpPr>
        <p:spPr>
          <a:xfrm>
            <a:off x="476549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6" name="Text Placeholder 32"/>
          <p:cNvSpPr>
            <a:spLocks noGrp="1"/>
          </p:cNvSpPr>
          <p:nvPr>
            <p:ph type="body" sz="quarter" idx="20"/>
          </p:nvPr>
        </p:nvSpPr>
        <p:spPr>
          <a:xfrm>
            <a:off x="6718204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7" name="Oval 36"/>
          <p:cNvSpPr/>
          <p:nvPr userDrawn="1"/>
        </p:nvSpPr>
        <p:spPr>
          <a:xfrm>
            <a:off x="1941524" y="2530605"/>
            <a:ext cx="429725" cy="4297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1</a:t>
            </a:r>
            <a:endParaRPr lang="en-US" sz="2000" b="1" dirty="0">
              <a:latin typeface="+mn-lt"/>
            </a:endParaRPr>
          </a:p>
        </p:txBody>
      </p:sp>
      <p:sp>
        <p:nvSpPr>
          <p:cNvPr id="38" name="Oval 37"/>
          <p:cNvSpPr/>
          <p:nvPr userDrawn="1"/>
        </p:nvSpPr>
        <p:spPr>
          <a:xfrm>
            <a:off x="3872627" y="2530605"/>
            <a:ext cx="429725" cy="4297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2</a:t>
            </a:r>
            <a:endParaRPr lang="en-US" sz="2000" b="1" dirty="0">
              <a:latin typeface="+mn-lt"/>
            </a:endParaRPr>
          </a:p>
        </p:txBody>
      </p:sp>
      <p:sp>
        <p:nvSpPr>
          <p:cNvPr id="39" name="Oval 38"/>
          <p:cNvSpPr/>
          <p:nvPr userDrawn="1"/>
        </p:nvSpPr>
        <p:spPr>
          <a:xfrm>
            <a:off x="5850053" y="2530605"/>
            <a:ext cx="429725" cy="4297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3</a:t>
            </a:r>
            <a:endParaRPr lang="en-US" sz="2000" b="1" dirty="0">
              <a:latin typeface="+mn-lt"/>
            </a:endParaRPr>
          </a:p>
        </p:txBody>
      </p:sp>
      <p:sp>
        <p:nvSpPr>
          <p:cNvPr id="40" name="Oval 39"/>
          <p:cNvSpPr/>
          <p:nvPr userDrawn="1"/>
        </p:nvSpPr>
        <p:spPr>
          <a:xfrm>
            <a:off x="7791284" y="2530605"/>
            <a:ext cx="429725" cy="4297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4</a:t>
            </a:r>
            <a:endParaRPr lang="en-US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4296470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מלבן 9"/>
          <p:cNvSpPr/>
          <p:nvPr userDrawn="1"/>
        </p:nvSpPr>
        <p:spPr>
          <a:xfrm>
            <a:off x="0" y="-1061"/>
            <a:ext cx="9144000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KEY  TOPICS</a:t>
            </a:r>
            <a:endParaRPr lang="en-US" dirty="0"/>
          </a:p>
        </p:txBody>
      </p:sp>
      <p:sp>
        <p:nvSpPr>
          <p:cNvPr id="40" name="Oval 39"/>
          <p:cNvSpPr/>
          <p:nvPr userDrawn="1"/>
        </p:nvSpPr>
        <p:spPr>
          <a:xfrm>
            <a:off x="7497689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1" name="קשת מלאה 15"/>
          <p:cNvSpPr/>
          <p:nvPr userDrawn="1"/>
        </p:nvSpPr>
        <p:spPr>
          <a:xfrm rot="3005273">
            <a:off x="7461401" y="1364334"/>
            <a:ext cx="986977" cy="986977"/>
          </a:xfrm>
          <a:prstGeom prst="blockArc">
            <a:avLst>
              <a:gd name="adj1" fmla="val 18342818"/>
              <a:gd name="adj2" fmla="val 21556913"/>
              <a:gd name="adj3" fmla="val 296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2" name="Oval 41"/>
          <p:cNvSpPr/>
          <p:nvPr userDrawn="1"/>
        </p:nvSpPr>
        <p:spPr>
          <a:xfrm>
            <a:off x="7557725" y="1460658"/>
            <a:ext cx="794328" cy="79432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5</a:t>
            </a:r>
            <a:endParaRPr lang="en-US" sz="3600" b="1" dirty="0">
              <a:latin typeface="+mn-lt"/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5816366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6" name="קשת מלאה 15"/>
          <p:cNvSpPr/>
          <p:nvPr userDrawn="1"/>
        </p:nvSpPr>
        <p:spPr>
          <a:xfrm rot="4914482">
            <a:off x="5780078" y="1364334"/>
            <a:ext cx="986977" cy="986977"/>
          </a:xfrm>
          <a:prstGeom prst="blockArc">
            <a:avLst>
              <a:gd name="adj1" fmla="val 18167769"/>
              <a:gd name="adj2" fmla="val 23349"/>
              <a:gd name="adj3" fmla="val 301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7" name="Oval 46"/>
          <p:cNvSpPr/>
          <p:nvPr userDrawn="1"/>
        </p:nvSpPr>
        <p:spPr>
          <a:xfrm>
            <a:off x="5876402" y="1460658"/>
            <a:ext cx="794328" cy="79432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4</a:t>
            </a:r>
            <a:endParaRPr lang="en-US" sz="3600" b="1" dirty="0">
              <a:latin typeface="+mn-lt"/>
            </a:endParaRPr>
          </a:p>
        </p:txBody>
      </p:sp>
      <p:sp>
        <p:nvSpPr>
          <p:cNvPr id="49" name="Oval 48"/>
          <p:cNvSpPr/>
          <p:nvPr userDrawn="1"/>
        </p:nvSpPr>
        <p:spPr>
          <a:xfrm>
            <a:off x="4135045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0" name="קשת מלאה 15"/>
          <p:cNvSpPr/>
          <p:nvPr userDrawn="1"/>
        </p:nvSpPr>
        <p:spPr>
          <a:xfrm rot="6784598">
            <a:off x="4098757" y="1364334"/>
            <a:ext cx="986977" cy="986977"/>
          </a:xfrm>
          <a:prstGeom prst="blockArc">
            <a:avLst>
              <a:gd name="adj1" fmla="val 18108136"/>
              <a:gd name="adj2" fmla="val 21548554"/>
              <a:gd name="adj3" fmla="val 3285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" name="Oval 50"/>
          <p:cNvSpPr/>
          <p:nvPr userDrawn="1"/>
        </p:nvSpPr>
        <p:spPr>
          <a:xfrm>
            <a:off x="4195081" y="1460658"/>
            <a:ext cx="794328" cy="79432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3</a:t>
            </a:r>
            <a:endParaRPr lang="en-US" sz="3600" b="1" dirty="0">
              <a:latin typeface="+mn-lt"/>
            </a:endParaRPr>
          </a:p>
        </p:txBody>
      </p:sp>
      <p:sp>
        <p:nvSpPr>
          <p:cNvPr id="53" name="Oval 52"/>
          <p:cNvSpPr/>
          <p:nvPr userDrawn="1"/>
        </p:nvSpPr>
        <p:spPr>
          <a:xfrm>
            <a:off x="2453724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4" name="קשת מלאה 15"/>
          <p:cNvSpPr/>
          <p:nvPr userDrawn="1"/>
        </p:nvSpPr>
        <p:spPr>
          <a:xfrm rot="9000000">
            <a:off x="2417436" y="1364334"/>
            <a:ext cx="986977" cy="986977"/>
          </a:xfrm>
          <a:prstGeom prst="blockArc">
            <a:avLst>
              <a:gd name="adj1" fmla="val 18341940"/>
              <a:gd name="adj2" fmla="val 61993"/>
              <a:gd name="adj3" fmla="val 3080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5" name="Oval 54"/>
          <p:cNvSpPr/>
          <p:nvPr userDrawn="1"/>
        </p:nvSpPr>
        <p:spPr>
          <a:xfrm>
            <a:off x="2513760" y="1460658"/>
            <a:ext cx="794328" cy="79432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2</a:t>
            </a:r>
            <a:endParaRPr lang="en-US" sz="3600" b="1" dirty="0">
              <a:latin typeface="+mn-lt"/>
            </a:endParaRPr>
          </a:p>
        </p:txBody>
      </p:sp>
      <p:sp>
        <p:nvSpPr>
          <p:cNvPr id="57" name="Oval 56"/>
          <p:cNvSpPr/>
          <p:nvPr userDrawn="1"/>
        </p:nvSpPr>
        <p:spPr>
          <a:xfrm>
            <a:off x="772403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8" name="קשת מלאה 15"/>
          <p:cNvSpPr/>
          <p:nvPr userDrawn="1"/>
        </p:nvSpPr>
        <p:spPr>
          <a:xfrm rot="10800000">
            <a:off x="736115" y="1364334"/>
            <a:ext cx="986977" cy="986977"/>
          </a:xfrm>
          <a:prstGeom prst="blockArc">
            <a:avLst>
              <a:gd name="adj1" fmla="val 18172478"/>
              <a:gd name="adj2" fmla="val 42430"/>
              <a:gd name="adj3" fmla="val 352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9" name="Oval 58"/>
          <p:cNvSpPr/>
          <p:nvPr userDrawn="1"/>
        </p:nvSpPr>
        <p:spPr>
          <a:xfrm>
            <a:off x="832439" y="1460658"/>
            <a:ext cx="794328" cy="79432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3600" b="1" dirty="0" smtClean="0">
                <a:latin typeface="+mn-lt"/>
              </a:rPr>
              <a:t>1</a:t>
            </a:r>
            <a:endParaRPr lang="en-US" sz="3600" b="1" dirty="0">
              <a:latin typeface="+mn-lt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2312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 userDrawn="1"/>
        </p:nvCxnSpPr>
        <p:spPr>
          <a:xfrm>
            <a:off x="2153633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 userDrawn="1"/>
        </p:nvCxnSpPr>
        <p:spPr>
          <a:xfrm>
            <a:off x="382474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 userDrawn="1"/>
        </p:nvCxnSpPr>
        <p:spPr>
          <a:xfrm>
            <a:off x="550777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 userDrawn="1"/>
        </p:nvCxnSpPr>
        <p:spPr>
          <a:xfrm>
            <a:off x="7193047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72366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5" name="Text Placeholder 14"/>
          <p:cNvSpPr>
            <a:spLocks noGrp="1"/>
          </p:cNvSpPr>
          <p:nvPr>
            <p:ph type="body" sz="quarter" idx="26" hasCustomPrompt="1"/>
          </p:nvPr>
        </p:nvSpPr>
        <p:spPr>
          <a:xfrm>
            <a:off x="2153687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6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382479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7" name="Text Placeholder 14"/>
          <p:cNvSpPr>
            <a:spLocks noGrp="1"/>
          </p:cNvSpPr>
          <p:nvPr>
            <p:ph type="body" sz="quarter" idx="28" hasCustomPrompt="1"/>
          </p:nvPr>
        </p:nvSpPr>
        <p:spPr>
          <a:xfrm>
            <a:off x="550782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8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7193101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9" name="Text Placeholder 14"/>
          <p:cNvSpPr>
            <a:spLocks noGrp="1"/>
          </p:cNvSpPr>
          <p:nvPr>
            <p:ph type="body" sz="quarter" idx="30" hasCustomPrompt="1"/>
          </p:nvPr>
        </p:nvSpPr>
        <p:spPr>
          <a:xfrm>
            <a:off x="472366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0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2153687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1" name="Text Placeholder 14"/>
          <p:cNvSpPr>
            <a:spLocks noGrp="1"/>
          </p:cNvSpPr>
          <p:nvPr>
            <p:ph type="body" sz="quarter" idx="32" hasCustomPrompt="1"/>
          </p:nvPr>
        </p:nvSpPr>
        <p:spPr>
          <a:xfrm>
            <a:off x="382479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2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550782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3" name="Text Placeholder 14"/>
          <p:cNvSpPr>
            <a:spLocks noGrp="1"/>
          </p:cNvSpPr>
          <p:nvPr>
            <p:ph type="body" sz="quarter" idx="34" hasCustomPrompt="1"/>
          </p:nvPr>
        </p:nvSpPr>
        <p:spPr>
          <a:xfrm>
            <a:off x="7193101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455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2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en-US" dirty="0" smtClean="0"/>
              <a:t>AGENDA/KEY TOPICS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74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9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קשת מלאה 15"/>
          <p:cNvSpPr/>
          <p:nvPr userDrawn="1"/>
        </p:nvSpPr>
        <p:spPr>
          <a:xfrm rot="13696997">
            <a:off x="7070753" y="98313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669" y="198033"/>
            <a:ext cx="1493429" cy="149047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</p:spPr>
      </p:pic>
      <p:sp>
        <p:nvSpPr>
          <p:cNvPr id="12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80294" y="1441982"/>
            <a:ext cx="6456215" cy="4709436"/>
          </a:xfrm>
        </p:spPr>
        <p:txBody>
          <a:bodyPr lIns="45720" rIns="45720" anchor="t">
            <a:noAutofit/>
          </a:bodyPr>
          <a:lstStyle>
            <a:lvl1pPr marL="285750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en-US" dirty="0" smtClean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872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57340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88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5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7906327" y="6579735"/>
            <a:ext cx="923348" cy="290945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" name="מלבן 8"/>
          <p:cNvSpPr/>
          <p:nvPr userDrawn="1"/>
        </p:nvSpPr>
        <p:spPr>
          <a:xfrm>
            <a:off x="8829674" y="6579735"/>
            <a:ext cx="318799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1" name="תמונה 12"/>
          <p:cNvPicPr>
            <a:picLocks noChangeAspect="1"/>
          </p:cNvPicPr>
          <p:nvPr userDrawn="1"/>
        </p:nvPicPr>
        <p:blipFill rotWithShape="1">
          <a:blip r:embed="rId4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5224" y="6543600"/>
            <a:ext cx="791423" cy="29215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045" y="7526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style </a:t>
            </a:r>
            <a:endParaRPr lang="he-IL" dirty="0" smtClean="0"/>
          </a:p>
          <a:p>
            <a:pPr lvl="1"/>
            <a:r>
              <a:rPr lang="en-US" dirty="0" smtClean="0"/>
              <a:t>Edit style – 2nd level</a:t>
            </a:r>
            <a:endParaRPr lang="he-IL" dirty="0" smtClean="0"/>
          </a:p>
          <a:p>
            <a:pPr lvl="2"/>
            <a:r>
              <a:rPr lang="en-US" dirty="0" smtClean="0"/>
              <a:t>Edit style – 3rd level</a:t>
            </a:r>
            <a:endParaRPr lang="he-IL" dirty="0" smtClean="0"/>
          </a:p>
          <a:p>
            <a:pPr lvl="3"/>
            <a:r>
              <a:rPr lang="en-US" dirty="0" smtClean="0"/>
              <a:t>Edit style – 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45860" y="654049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55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908" r:id="rId7"/>
    <p:sldLayoutId id="2147483909" r:id="rId8"/>
    <p:sldLayoutId id="2147483910" r:id="rId9"/>
    <p:sldLayoutId id="2147483929" r:id="rId10"/>
    <p:sldLayoutId id="2147483926" r:id="rId11"/>
    <p:sldLayoutId id="2147483720" r:id="rId12"/>
    <p:sldLayoutId id="2147483869" r:id="rId13"/>
    <p:sldLayoutId id="2147483728" r:id="rId14"/>
    <p:sldLayoutId id="2147483729" r:id="rId15"/>
    <p:sldLayoutId id="2147483730" r:id="rId16"/>
    <p:sldLayoutId id="2147483876" r:id="rId17"/>
    <p:sldLayoutId id="2147483820" r:id="rId18"/>
    <p:sldLayoutId id="2147483737" r:id="rId19"/>
    <p:sldLayoutId id="2147483918" r:id="rId20"/>
    <p:sldLayoutId id="2147483917" r:id="rId21"/>
    <p:sldLayoutId id="2147483912" r:id="rId22"/>
    <p:sldLayoutId id="2147483914" r:id="rId23"/>
    <p:sldLayoutId id="2147483915" r:id="rId24"/>
    <p:sldLayoutId id="2147483916" r:id="rId25"/>
    <p:sldLayoutId id="2147483927" r:id="rId26"/>
    <p:sldLayoutId id="2147483925" r:id="rId27"/>
    <p:sldLayoutId id="2147483741" r:id="rId28"/>
    <p:sldLayoutId id="2147483882" r:id="rId29"/>
    <p:sldLayoutId id="2147483884" r:id="rId30"/>
    <p:sldLayoutId id="2147483919" r:id="rId31"/>
    <p:sldLayoutId id="2147483920" r:id="rId32"/>
    <p:sldLayoutId id="2147483883" r:id="rId33"/>
    <p:sldLayoutId id="2147483921" r:id="rId34"/>
    <p:sldLayoutId id="2147483922" r:id="rId35"/>
    <p:sldLayoutId id="2147483923" r:id="rId36"/>
    <p:sldLayoutId id="2147483928" r:id="rId37"/>
    <p:sldLayoutId id="2147483924" r:id="rId38"/>
    <p:sldLayoutId id="2147483942" r:id="rId3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7906327" y="6579735"/>
            <a:ext cx="923348" cy="290945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" name="מלבן 8"/>
          <p:cNvSpPr/>
          <p:nvPr userDrawn="1"/>
        </p:nvSpPr>
        <p:spPr>
          <a:xfrm>
            <a:off x="8829674" y="6579735"/>
            <a:ext cx="318799" cy="2909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1" name="תמונה 12"/>
          <p:cNvPicPr>
            <a:picLocks noChangeAspect="1"/>
          </p:cNvPicPr>
          <p:nvPr userDrawn="1"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5224" y="6543600"/>
            <a:ext cx="791423" cy="29215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045" y="7526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style </a:t>
            </a:r>
            <a:endParaRPr lang="he-IL" dirty="0" smtClean="0"/>
          </a:p>
          <a:p>
            <a:pPr lvl="1"/>
            <a:r>
              <a:rPr lang="en-US" dirty="0" smtClean="0"/>
              <a:t>Edit style – 2nd level</a:t>
            </a:r>
            <a:endParaRPr lang="he-IL" dirty="0" smtClean="0"/>
          </a:p>
          <a:p>
            <a:pPr lvl="2"/>
            <a:r>
              <a:rPr lang="en-US" dirty="0" smtClean="0"/>
              <a:t>Edit style – 3rd level</a:t>
            </a:r>
            <a:endParaRPr lang="he-IL" dirty="0" smtClean="0"/>
          </a:p>
          <a:p>
            <a:pPr lvl="3"/>
            <a:r>
              <a:rPr lang="en-US" dirty="0" smtClean="0"/>
              <a:t>Edit style – 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45860" y="654049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88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886" r:id="rId2"/>
    <p:sldLayoutId id="2147483892" r:id="rId3"/>
    <p:sldLayoutId id="2147483791" r:id="rId4"/>
    <p:sldLayoutId id="2147483870" r:id="rId5"/>
    <p:sldLayoutId id="2147483793" r:id="rId6"/>
    <p:sldLayoutId id="2147483794" r:id="rId7"/>
    <p:sldLayoutId id="2147483795" r:id="rId8"/>
    <p:sldLayoutId id="2147483836" r:id="rId9"/>
    <p:sldLayoutId id="2147483903" r:id="rId10"/>
    <p:sldLayoutId id="2147483797" r:id="rId11"/>
    <p:sldLayoutId id="2147483799" r:id="rId12"/>
    <p:sldLayoutId id="2147483887" r:id="rId13"/>
    <p:sldLayoutId id="2147483888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7906327" y="6579735"/>
            <a:ext cx="923348" cy="290945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" name="מלבן 8"/>
          <p:cNvSpPr/>
          <p:nvPr userDrawn="1"/>
        </p:nvSpPr>
        <p:spPr>
          <a:xfrm>
            <a:off x="8829674" y="6579735"/>
            <a:ext cx="318799" cy="290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1" name="תמונה 12"/>
          <p:cNvPicPr>
            <a:picLocks noChangeAspect="1"/>
          </p:cNvPicPr>
          <p:nvPr userDrawn="1"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5224" y="6543600"/>
            <a:ext cx="791423" cy="29215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045" y="7526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style </a:t>
            </a:r>
            <a:endParaRPr lang="he-IL" dirty="0" smtClean="0"/>
          </a:p>
          <a:p>
            <a:pPr lvl="1"/>
            <a:r>
              <a:rPr lang="en-US" dirty="0" smtClean="0"/>
              <a:t>Edit style – 2nd level</a:t>
            </a:r>
            <a:endParaRPr lang="he-IL" dirty="0" smtClean="0"/>
          </a:p>
          <a:p>
            <a:pPr lvl="2"/>
            <a:r>
              <a:rPr lang="en-US" dirty="0" smtClean="0"/>
              <a:t>Edit style – 3rd level</a:t>
            </a:r>
            <a:endParaRPr lang="he-IL" dirty="0" smtClean="0"/>
          </a:p>
          <a:p>
            <a:pPr lvl="3"/>
            <a:r>
              <a:rPr lang="en-US" dirty="0" smtClean="0"/>
              <a:t>Edit style – 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45860" y="654049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364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89" r:id="rId2"/>
    <p:sldLayoutId id="2147483890" r:id="rId3"/>
    <p:sldLayoutId id="2147483802" r:id="rId4"/>
    <p:sldLayoutId id="2147483811" r:id="rId5"/>
    <p:sldLayoutId id="2147483804" r:id="rId6"/>
    <p:sldLayoutId id="2147483805" r:id="rId7"/>
    <p:sldLayoutId id="2147483806" r:id="rId8"/>
    <p:sldLayoutId id="2147483837" r:id="rId9"/>
    <p:sldLayoutId id="2147483904" r:id="rId10"/>
    <p:sldLayoutId id="2147483808" r:id="rId11"/>
    <p:sldLayoutId id="2147483810" r:id="rId12"/>
    <p:sldLayoutId id="2147483893" r:id="rId13"/>
    <p:sldLayoutId id="2147483894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7906327" y="6579735"/>
            <a:ext cx="923348" cy="290945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" name="מלבן 8"/>
          <p:cNvSpPr/>
          <p:nvPr userDrawn="1"/>
        </p:nvSpPr>
        <p:spPr>
          <a:xfrm>
            <a:off x="8829674" y="6579735"/>
            <a:ext cx="318799" cy="2909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1" name="תמונה 12"/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5224" y="6543600"/>
            <a:ext cx="791423" cy="29215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045" y="7526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style </a:t>
            </a:r>
            <a:endParaRPr lang="he-IL" dirty="0" smtClean="0"/>
          </a:p>
          <a:p>
            <a:pPr lvl="1"/>
            <a:r>
              <a:rPr lang="en-US" dirty="0" smtClean="0"/>
              <a:t>Edit style – 2nd level</a:t>
            </a:r>
            <a:endParaRPr lang="he-IL" dirty="0" smtClean="0"/>
          </a:p>
          <a:p>
            <a:pPr lvl="2"/>
            <a:r>
              <a:rPr lang="en-US" dirty="0" smtClean="0"/>
              <a:t>Edit style – 3rd level</a:t>
            </a:r>
            <a:endParaRPr lang="he-IL" dirty="0" smtClean="0"/>
          </a:p>
          <a:p>
            <a:pPr lvl="3"/>
            <a:r>
              <a:rPr lang="en-US" dirty="0" smtClean="0"/>
              <a:t>Edit style – 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45860" y="654049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069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23" r:id="rId3"/>
    <p:sldLayoutId id="2147483827" r:id="rId4"/>
    <p:sldLayoutId id="2147483828" r:id="rId5"/>
    <p:sldLayoutId id="2147483829" r:id="rId6"/>
    <p:sldLayoutId id="2147483838" r:id="rId7"/>
    <p:sldLayoutId id="2147483831" r:id="rId8"/>
    <p:sldLayoutId id="2147483832" r:id="rId9"/>
    <p:sldLayoutId id="2147483834" r:id="rId10"/>
    <p:sldLayoutId id="214748389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7906327" y="6579735"/>
            <a:ext cx="923348" cy="290945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" name="מלבן 8"/>
          <p:cNvSpPr/>
          <p:nvPr userDrawn="1"/>
        </p:nvSpPr>
        <p:spPr>
          <a:xfrm>
            <a:off x="8829674" y="6579735"/>
            <a:ext cx="318799" cy="2909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045" y="7526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style </a:t>
            </a:r>
            <a:endParaRPr lang="he-IL" dirty="0" smtClean="0"/>
          </a:p>
          <a:p>
            <a:pPr lvl="1"/>
            <a:r>
              <a:rPr lang="en-US" dirty="0" smtClean="0"/>
              <a:t>Edit style – 2nd level</a:t>
            </a:r>
            <a:endParaRPr lang="he-IL" dirty="0" smtClean="0"/>
          </a:p>
          <a:p>
            <a:pPr lvl="2"/>
            <a:r>
              <a:rPr lang="en-US" dirty="0" smtClean="0"/>
              <a:t>Edit style – 3rd level</a:t>
            </a:r>
            <a:endParaRPr lang="he-IL" dirty="0" smtClean="0"/>
          </a:p>
          <a:p>
            <a:pPr lvl="3"/>
            <a:r>
              <a:rPr lang="en-US" dirty="0" smtClean="0"/>
              <a:t>Edit style – 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45860" y="654049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תמונה 12"/>
          <p:cNvPicPr>
            <a:picLocks noChangeAspect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5224" y="6543600"/>
            <a:ext cx="791423" cy="29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765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98" r:id="rId2"/>
    <p:sldLayoutId id="2147483899" r:id="rId3"/>
    <p:sldLayoutId id="2147483841" r:id="rId4"/>
    <p:sldLayoutId id="2147483845" r:id="rId5"/>
    <p:sldLayoutId id="2147483846" r:id="rId6"/>
    <p:sldLayoutId id="2147483847" r:id="rId7"/>
    <p:sldLayoutId id="2147483848" r:id="rId8"/>
    <p:sldLayoutId id="2147483905" r:id="rId9"/>
    <p:sldLayoutId id="2147483851" r:id="rId10"/>
    <p:sldLayoutId id="2147483853" r:id="rId11"/>
    <p:sldLayoutId id="2147483931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7906327" y="6579735"/>
            <a:ext cx="923348" cy="290945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" name="מלבן 8"/>
          <p:cNvSpPr/>
          <p:nvPr userDrawn="1"/>
        </p:nvSpPr>
        <p:spPr>
          <a:xfrm>
            <a:off x="8829674" y="6579735"/>
            <a:ext cx="318799" cy="2909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1" name="תמונה 12"/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5224" y="6543600"/>
            <a:ext cx="791423" cy="29215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045" y="7526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style </a:t>
            </a:r>
            <a:endParaRPr lang="he-IL" dirty="0" smtClean="0"/>
          </a:p>
          <a:p>
            <a:pPr lvl="1"/>
            <a:r>
              <a:rPr lang="en-US" dirty="0" smtClean="0"/>
              <a:t>Edit style – 2nd level</a:t>
            </a:r>
            <a:endParaRPr lang="he-IL" dirty="0" smtClean="0"/>
          </a:p>
          <a:p>
            <a:pPr lvl="2"/>
            <a:r>
              <a:rPr lang="en-US" dirty="0" smtClean="0"/>
              <a:t>Edit style – 3rd level</a:t>
            </a:r>
            <a:endParaRPr lang="he-IL" dirty="0" smtClean="0"/>
          </a:p>
          <a:p>
            <a:pPr lvl="3"/>
            <a:r>
              <a:rPr lang="en-US" dirty="0" smtClean="0"/>
              <a:t>Edit style – 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45860" y="654049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912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901" r:id="rId2"/>
    <p:sldLayoutId id="2147483856" r:id="rId3"/>
    <p:sldLayoutId id="2147483860" r:id="rId4"/>
    <p:sldLayoutId id="2147483861" r:id="rId5"/>
    <p:sldLayoutId id="2147483862" r:id="rId6"/>
    <p:sldLayoutId id="2147483863" r:id="rId7"/>
    <p:sldLayoutId id="2147483907" r:id="rId8"/>
    <p:sldLayoutId id="2147483866" r:id="rId9"/>
    <p:sldLayoutId id="2147483868" r:id="rId10"/>
    <p:sldLayoutId id="214748390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7906327" y="6579735"/>
            <a:ext cx="923348" cy="290945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" name="מלבן 8"/>
          <p:cNvSpPr/>
          <p:nvPr userDrawn="1"/>
        </p:nvSpPr>
        <p:spPr>
          <a:xfrm>
            <a:off x="8829674" y="6579735"/>
            <a:ext cx="318799" cy="290945"/>
          </a:xfrm>
          <a:prstGeom prst="rect">
            <a:avLst/>
          </a:prstGeom>
          <a:solidFill>
            <a:srgbClr val="D943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1" name="תמונה 12"/>
          <p:cNvPicPr>
            <a:picLocks noChangeAspect="1"/>
          </p:cNvPicPr>
          <p:nvPr userDrawn="1"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5224" y="6543600"/>
            <a:ext cx="791423" cy="29215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045" y="7526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style </a:t>
            </a:r>
            <a:endParaRPr lang="he-IL" dirty="0" smtClean="0"/>
          </a:p>
          <a:p>
            <a:pPr lvl="1"/>
            <a:r>
              <a:rPr lang="en-US" dirty="0" smtClean="0"/>
              <a:t>Edit style – 2nd level</a:t>
            </a:r>
            <a:endParaRPr lang="he-IL" dirty="0" smtClean="0"/>
          </a:p>
          <a:p>
            <a:pPr lvl="2"/>
            <a:r>
              <a:rPr lang="en-US" dirty="0" smtClean="0"/>
              <a:t>Edit style – 3rd level</a:t>
            </a:r>
            <a:endParaRPr lang="he-IL" dirty="0" smtClean="0"/>
          </a:p>
          <a:p>
            <a:pPr lvl="3"/>
            <a:r>
              <a:rPr lang="en-US" dirty="0" smtClean="0"/>
              <a:t>Edit style – 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45860" y="654049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459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7" r:id="rId4"/>
    <p:sldLayoutId id="2147483938" r:id="rId5"/>
    <p:sldLayoutId id="2147483939" r:id="rId6"/>
    <p:sldLayoutId id="2147483941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ap01.alma.exlibrisgroup.com/institution/613NE_TECH_INST/social" TargetMode="External"/><Relationship Id="rId2" Type="http://schemas.openxmlformats.org/officeDocument/2006/relationships/hyperlink" Target="https://ap01.alma.exlibrisgroup.com/institution/613NE_TECH_INST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ap01.alma.exlibrisgroup.com/institution/613NE_TECH_INST/social" TargetMode="Externa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s.exlibrisgroup.com/blog/Defining-Facebook-App-for-social-login-in-Alma" TargetMode="External"/><Relationship Id="rId2" Type="http://schemas.openxmlformats.org/officeDocument/2006/relationships/hyperlink" Target="http://developers.facebook.com/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nowledge.exlibrisgroup.com/Alma/Product_Documentation/Alma_Online_Help_(English)/Integrations_with_External_Systems/050User_Management/Social_Login" TargetMode="External"/><Relationship Id="rId2" Type="http://schemas.openxmlformats.org/officeDocument/2006/relationships/hyperlink" Target="https://developers.exlibrisgroup.com/alma/integrations/user-management/authentication/social_login/oath_facebook" TargetMode="Externa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לבן 7"/>
          <p:cNvSpPr/>
          <p:nvPr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0" name="מלבן 14"/>
          <p:cNvSpPr/>
          <p:nvPr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1" name="תמונה 1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4749421"/>
            <a:ext cx="9144000" cy="886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 idx="4294967295"/>
          </p:nvPr>
        </p:nvSpPr>
        <p:spPr>
          <a:xfrm>
            <a:off x="81886" y="4826097"/>
            <a:ext cx="8993876" cy="757960"/>
          </a:xfrm>
        </p:spPr>
        <p:txBody>
          <a:bodyPr>
            <a:noAutofit/>
          </a:bodyPr>
          <a:lstStyle/>
          <a:p>
            <a:pPr algn="ctr"/>
            <a:r>
              <a:rPr lang="en-US" sz="3000" dirty="0" smtClean="0">
                <a:solidFill>
                  <a:schemeClr val="bg1"/>
                </a:solidFill>
              </a:rPr>
              <a:t>Alma Social Login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12" name="מציין מיקום טקסט 4"/>
          <p:cNvSpPr txBox="1">
            <a:spLocks/>
          </p:cNvSpPr>
          <p:nvPr/>
        </p:nvSpPr>
        <p:spPr>
          <a:xfrm>
            <a:off x="3345424" y="5861649"/>
            <a:ext cx="2453152" cy="7164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800" dirty="0" smtClean="0"/>
              <a:t>Yoel Kortick</a:t>
            </a:r>
            <a:br>
              <a:rPr lang="en-US" sz="2800" dirty="0" smtClean="0"/>
            </a:br>
            <a:r>
              <a:rPr lang="en-US" sz="2800" dirty="0" smtClean="0"/>
              <a:t>Senior Librarian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399" y="821229"/>
            <a:ext cx="5490737" cy="333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334" y="1879197"/>
            <a:ext cx="8172450" cy="40481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Prerequisites – step 3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60507" y="738378"/>
            <a:ext cx="87891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Here is the “Action” tab of the integration profile we have created for the library.  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2168297" y="3070747"/>
            <a:ext cx="1011632" cy="293428"/>
          </a:xfrm>
          <a:prstGeom prst="rect">
            <a:avLst/>
          </a:prstGeom>
          <a:noFill/>
          <a:ln w="38100">
            <a:solidFill>
              <a:srgbClr val="EE3A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466531" y="5779278"/>
            <a:ext cx="5193253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The App ID and App Secret (</a:t>
            </a:r>
            <a:r>
              <a:rPr lang="en-US" sz="1600" dirty="0"/>
              <a:t>blocked out for security reasons)  </a:t>
            </a:r>
            <a:r>
              <a:rPr lang="en-US" sz="1600" dirty="0" smtClean="0"/>
              <a:t>are from the Facebook Application</a:t>
            </a:r>
            <a:endParaRPr lang="en-US" sz="1600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831309" y="4339989"/>
            <a:ext cx="767671" cy="0"/>
          </a:xfrm>
          <a:prstGeom prst="straightConnector1">
            <a:avLst/>
          </a:prstGeom>
          <a:ln w="38100">
            <a:solidFill>
              <a:srgbClr val="EE3A4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3698543" y="4140041"/>
            <a:ext cx="2801190" cy="1"/>
          </a:xfrm>
          <a:prstGeom prst="straightConnector1">
            <a:avLst/>
          </a:prstGeom>
          <a:ln w="38100">
            <a:solidFill>
              <a:srgbClr val="EE3A4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6499732" y="4140042"/>
            <a:ext cx="10248" cy="1639236"/>
          </a:xfrm>
          <a:prstGeom prst="straightConnector1">
            <a:avLst/>
          </a:prstGeom>
          <a:ln w="38100">
            <a:solidFill>
              <a:srgbClr val="EE3A43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5598980" y="4339990"/>
            <a:ext cx="0" cy="1439288"/>
          </a:xfrm>
          <a:prstGeom prst="straightConnector1">
            <a:avLst/>
          </a:prstGeom>
          <a:ln w="38100">
            <a:solidFill>
              <a:srgbClr val="EE3A43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00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2072" y="869619"/>
            <a:ext cx="18473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600" dirty="0"/>
          </a:p>
        </p:txBody>
      </p:sp>
      <p:sp>
        <p:nvSpPr>
          <p:cNvPr id="4" name="TextBox 3"/>
          <p:cNvSpPr txBox="1"/>
          <p:nvPr/>
        </p:nvSpPr>
        <p:spPr>
          <a:xfrm>
            <a:off x="554781" y="1612852"/>
            <a:ext cx="79429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Introduction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Technical Prerequisites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b="1" dirty="0" smtClean="0"/>
              <a:t>How it works - live demo</a:t>
            </a:r>
            <a:endParaRPr lang="en-US" sz="2800" b="1" dirty="0"/>
          </a:p>
          <a:p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3657599" y="6343546"/>
            <a:ext cx="481766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http://image.shutterstock.com/z/stock-photo-business-hand-writing-blank-agenda-list-130255148.jpg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052560" cy="7506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2175" y="27010"/>
            <a:ext cx="3171825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05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- live demo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2072" y="8696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979" y="747134"/>
            <a:ext cx="8789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Staff user already exists in Alma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857" y="1613127"/>
            <a:ext cx="6514285" cy="363174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66606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- live demo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2072" y="8696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979" y="747134"/>
            <a:ext cx="8789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The same staff user has a Facebook account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32" y="1316723"/>
            <a:ext cx="7955509" cy="511895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0864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- live demo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2072" y="8696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979" y="747134"/>
            <a:ext cx="878915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The library sends the staff user a letter inviting him to use the Facebook social login to login to Alma.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This may be done either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 smtClean="0"/>
              <a:t>to a specific user from within the user record or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 smtClean="0"/>
              <a:t>to a set of users using the job “Update/Notify users”…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Here we send to a specific user from within the user record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401" y="4521356"/>
            <a:ext cx="6838001" cy="11970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1187401" y="4521356"/>
            <a:ext cx="1651333" cy="473728"/>
          </a:xfrm>
          <a:prstGeom prst="rect">
            <a:avLst/>
          </a:prstGeom>
          <a:noFill/>
          <a:ln w="38100">
            <a:solidFill>
              <a:srgbClr val="EE3A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206018" y="4521356"/>
            <a:ext cx="819384" cy="473728"/>
          </a:xfrm>
          <a:prstGeom prst="rect">
            <a:avLst/>
          </a:prstGeom>
          <a:noFill/>
          <a:ln w="38100">
            <a:solidFill>
              <a:srgbClr val="EE3A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4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333" y="2025456"/>
            <a:ext cx="7796894" cy="14900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- live demo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2072" y="8696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979" y="747134"/>
            <a:ext cx="87891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Here we sent the letter to a set of users via the job “</a:t>
            </a:r>
            <a:r>
              <a:rPr lang="en-US" sz="2800" dirty="0"/>
              <a:t>Update/Notify </a:t>
            </a:r>
            <a:r>
              <a:rPr lang="en-US" sz="2800" dirty="0" smtClean="0"/>
              <a:t>Users” 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1118837" y="2274663"/>
            <a:ext cx="1501534" cy="468531"/>
          </a:xfrm>
          <a:prstGeom prst="rect">
            <a:avLst/>
          </a:prstGeom>
          <a:noFill/>
          <a:ln w="38100">
            <a:solidFill>
              <a:srgbClr val="EE3A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661034" y="2301962"/>
            <a:ext cx="1501534" cy="250164"/>
          </a:xfrm>
          <a:prstGeom prst="rect">
            <a:avLst/>
          </a:prstGeom>
          <a:noFill/>
          <a:ln w="38100">
            <a:solidFill>
              <a:srgbClr val="EE3A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11821" y="4250608"/>
            <a:ext cx="87891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Note: In both cases this will send the letter “Social Login Invite Letter” which, like all letters, may be customized by the institution.</a:t>
            </a:r>
            <a:endParaRPr lang="en-US" sz="24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038" y="5529029"/>
            <a:ext cx="6078483" cy="3668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6028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- live demo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2072" y="8696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979" y="747134"/>
            <a:ext cx="8789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The staff user gets an email 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79" y="1766208"/>
            <a:ext cx="8789159" cy="76690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3452884" y="2149661"/>
            <a:ext cx="3152632" cy="383454"/>
          </a:xfrm>
          <a:prstGeom prst="rect">
            <a:avLst/>
          </a:prstGeom>
          <a:noFill/>
          <a:ln w="38100">
            <a:solidFill>
              <a:srgbClr val="EE3A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84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674" y="1208799"/>
            <a:ext cx="6600825" cy="146685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- live demo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2072" y="8696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979" y="747134"/>
            <a:ext cx="8789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Here is the customized letter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437" y="2843568"/>
            <a:ext cx="6257925" cy="27813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54674" y="1238951"/>
            <a:ext cx="6600825" cy="476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41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- live demo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2072" y="8696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979" y="747134"/>
            <a:ext cx="878915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The “click here” link in the letter will either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sz="2800" dirty="0" smtClean="0"/>
              <a:t>Prompt the user to login to Facebook and then associate his Facebook account with his Alma staff user account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800" dirty="0" smtClean="0"/>
              <a:t>This will occur if he is not already logged into Facebook in the same browser where the link opens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sz="2800" dirty="0" smtClean="0"/>
              <a:t>Automatically </a:t>
            </a:r>
            <a:r>
              <a:rPr lang="en-US" sz="2800" dirty="0"/>
              <a:t>associate his Facebook account with his Alma staff user account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800" dirty="0"/>
              <a:t>This will occur if he is </a:t>
            </a:r>
            <a:r>
              <a:rPr lang="en-US" sz="2800" dirty="0" smtClean="0"/>
              <a:t>already </a:t>
            </a:r>
            <a:r>
              <a:rPr lang="en-US" sz="2800" dirty="0"/>
              <a:t>logged into Facebook in the same browser where the link opens (and the browser is using cookies</a:t>
            </a:r>
            <a:r>
              <a:rPr lang="en-US" sz="2800" dirty="0" smtClean="0"/>
              <a:t>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1135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- live demo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2072" y="8696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979" y="747134"/>
            <a:ext cx="878915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After the staff user account is associated with the Facebook account the URL for logging into Facebook is always the same “regular” URL for the Alma institution plus a suffix of “/social”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Thus if the URL of the institution is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000" dirty="0">
                <a:hlinkClick r:id="rId2"/>
              </a:rPr>
              <a:t>https://</a:t>
            </a:r>
            <a:r>
              <a:rPr lang="en-US" sz="2000" dirty="0" smtClean="0">
                <a:hlinkClick r:id="rId2"/>
              </a:rPr>
              <a:t>ap01.alma.exlibrisgroup.com/institution/613NE_TECH_INST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Then the login for using Facebook as the social login will be</a:t>
            </a:r>
            <a:br>
              <a:rPr lang="en-US" sz="2800" dirty="0" smtClean="0"/>
            </a:br>
            <a:r>
              <a:rPr lang="en-US" sz="2000" dirty="0">
                <a:hlinkClick r:id="rId3"/>
              </a:rPr>
              <a:t>https://</a:t>
            </a:r>
            <a:r>
              <a:rPr lang="en-US" sz="2000" dirty="0" smtClean="0">
                <a:hlinkClick r:id="rId3"/>
              </a:rPr>
              <a:t>ap01.alma.exlibrisgroup.com/institution/613NE_TECH_INST/social</a:t>
            </a:r>
            <a:r>
              <a:rPr lang="en-US" sz="20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7492622" y="4067039"/>
            <a:ext cx="805217" cy="395785"/>
          </a:xfrm>
          <a:prstGeom prst="rect">
            <a:avLst/>
          </a:prstGeom>
          <a:noFill/>
          <a:ln w="38100">
            <a:solidFill>
              <a:srgbClr val="EE3A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79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2072" y="869619"/>
            <a:ext cx="18473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600" dirty="0"/>
          </a:p>
        </p:txBody>
      </p:sp>
      <p:sp>
        <p:nvSpPr>
          <p:cNvPr id="4" name="TextBox 3"/>
          <p:cNvSpPr txBox="1"/>
          <p:nvPr/>
        </p:nvSpPr>
        <p:spPr>
          <a:xfrm>
            <a:off x="554781" y="1612852"/>
            <a:ext cx="794299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b="1" dirty="0"/>
              <a:t>Introduction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Technical Prerequisites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How it works - live demo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3657599" y="6343546"/>
            <a:ext cx="481766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http://image.shutterstock.com/z/stock-photo-business-hand-writing-blank-agenda-list-130255148.jpg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052560" cy="7506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2175" y="27010"/>
            <a:ext cx="3171825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10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835" y="3382153"/>
            <a:ext cx="6257925" cy="2781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072" y="1747384"/>
            <a:ext cx="6600825" cy="146685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- live demo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2072" y="8696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979" y="747134"/>
            <a:ext cx="87891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Now the user clicks the link and it will open in a browser where he is already logged into Facebook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3780430" y="4139972"/>
            <a:ext cx="777642" cy="268255"/>
          </a:xfrm>
          <a:prstGeom prst="rect">
            <a:avLst/>
          </a:prstGeom>
          <a:noFill/>
          <a:ln w="38100">
            <a:solidFill>
              <a:srgbClr val="EE3A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92072" y="1777536"/>
            <a:ext cx="6600825" cy="476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107660" y="3214234"/>
            <a:ext cx="218024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User receives email and clicks here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4244454" y="3395801"/>
            <a:ext cx="863206" cy="234504"/>
          </a:xfrm>
          <a:prstGeom prst="line">
            <a:avLst/>
          </a:prstGeom>
          <a:ln w="38100">
            <a:solidFill>
              <a:srgbClr val="EE3A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4209914" y="3630693"/>
            <a:ext cx="34540" cy="483044"/>
          </a:xfrm>
          <a:prstGeom prst="line">
            <a:avLst/>
          </a:prstGeom>
          <a:ln w="38100">
            <a:solidFill>
              <a:srgbClr val="EE3A43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845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033" y="2223414"/>
            <a:ext cx="5170107" cy="340886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- live demo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2072" y="8696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979" y="747134"/>
            <a:ext cx="87891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The user now receives in his browser a link to attach his Alma user account to his Facebook account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2650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- live demo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2072" y="8696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979" y="747134"/>
            <a:ext cx="87891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The user then logs into Facebook (if he is not already logged in)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436" y="2133600"/>
            <a:ext cx="6774240" cy="35848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2433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- live demo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2072" y="8696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979" y="747134"/>
            <a:ext cx="87891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The user then receives confirmation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049" y="2278366"/>
            <a:ext cx="7945626" cy="225268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806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- live demo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2072" y="8696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979" y="747134"/>
            <a:ext cx="878915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Now the user can login to the URL with “/social” at the end and sign in with Facebook, for example</a:t>
            </a:r>
            <a:br>
              <a:rPr lang="en-US" sz="2800" dirty="0" smtClean="0"/>
            </a:br>
            <a:r>
              <a:rPr lang="en-US" sz="2000" dirty="0">
                <a:hlinkClick r:id="rId2"/>
              </a:rPr>
              <a:t>https://ap01.alma.exlibrisgroup.com/institution/613NE_TECH_INST/social</a:t>
            </a:r>
            <a:r>
              <a:rPr lang="en-US" sz="2000" dirty="0"/>
              <a:t> </a:t>
            </a:r>
          </a:p>
          <a:p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1023" y="3048644"/>
            <a:ext cx="5228127" cy="321730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492621" y="1596788"/>
            <a:ext cx="805218" cy="409433"/>
          </a:xfrm>
          <a:prstGeom prst="rect">
            <a:avLst/>
          </a:prstGeom>
          <a:noFill/>
          <a:ln w="38100">
            <a:solidFill>
              <a:srgbClr val="EE3A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93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- live demo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2072" y="8696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979" y="747134"/>
            <a:ext cx="87891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The URL will redirect and the user is logged in to Alma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535" y="1441223"/>
            <a:ext cx="6906046" cy="9823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842" y="3364698"/>
            <a:ext cx="7002489" cy="22377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941696" y="4107976"/>
            <a:ext cx="3357349" cy="464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0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- live demo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2072" y="8696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979" y="747134"/>
            <a:ext cx="87891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Upon logging out of Alma the user will get the following message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265" y="2079835"/>
            <a:ext cx="7670845" cy="209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7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לבן 7"/>
          <p:cNvSpPr/>
          <p:nvPr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0" name="מלבן 14"/>
          <p:cNvSpPr/>
          <p:nvPr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1" name="תמונה 1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  <p:sp>
        <p:nvSpPr>
          <p:cNvPr id="12" name="מציין מיקום טקסט 4"/>
          <p:cNvSpPr txBox="1">
            <a:spLocks/>
          </p:cNvSpPr>
          <p:nvPr/>
        </p:nvSpPr>
        <p:spPr>
          <a:xfrm>
            <a:off x="3345424" y="5861649"/>
            <a:ext cx="2453152" cy="7164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800" dirty="0" smtClean="0"/>
              <a:t>Yoel Kortick</a:t>
            </a:r>
            <a:br>
              <a:rPr lang="en-US" sz="2800" dirty="0" smtClean="0"/>
            </a:br>
            <a:r>
              <a:rPr lang="en-US" sz="2800" dirty="0" smtClean="0"/>
              <a:t>Senior Librarian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4828983"/>
            <a:ext cx="9144000" cy="7824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2"/>
          <p:cNvSpPr txBox="1">
            <a:spLocks/>
          </p:cNvSpPr>
          <p:nvPr/>
        </p:nvSpPr>
        <p:spPr>
          <a:xfrm>
            <a:off x="81886" y="4826097"/>
            <a:ext cx="8993876" cy="7579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Thank You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899" y="732966"/>
            <a:ext cx="5508201" cy="334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45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2072" y="8696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979" y="747134"/>
            <a:ext cx="878915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As of August 2016 it is possible to login to Alma using Facebook </a:t>
            </a:r>
            <a:r>
              <a:rPr lang="en-US" sz="2800" dirty="0"/>
              <a:t>or </a:t>
            </a:r>
            <a:r>
              <a:rPr lang="en-US" sz="2800" dirty="0" smtClean="0"/>
              <a:t>Google.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This provides the Alma staff user with a safe, simple and convenient way of logging into Alma.</a:t>
            </a:r>
            <a:br>
              <a:rPr lang="en-US" sz="2800" dirty="0" smtClean="0"/>
            </a:b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In the specific example here we will be setting up and using the social login for Facebook to login to Alma.</a:t>
            </a:r>
            <a:br>
              <a:rPr lang="en-US" sz="2800" dirty="0" smtClean="0"/>
            </a:b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72716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2072" y="869619"/>
            <a:ext cx="18473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600" dirty="0"/>
          </a:p>
        </p:txBody>
      </p:sp>
      <p:sp>
        <p:nvSpPr>
          <p:cNvPr id="4" name="TextBox 3"/>
          <p:cNvSpPr txBox="1"/>
          <p:nvPr/>
        </p:nvSpPr>
        <p:spPr>
          <a:xfrm>
            <a:off x="554781" y="1612852"/>
            <a:ext cx="79429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Introduction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 smtClean="0"/>
              <a:t>Technical Prerequisites</a:t>
            </a:r>
            <a:endParaRPr lang="en-US" sz="2800" b="1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How it works - live demo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3657599" y="6343546"/>
            <a:ext cx="481766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http://image.shutterstock.com/z/stock-photo-business-hand-writing-blank-agenda-list-130255148.jpg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052560" cy="7506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2175" y="27010"/>
            <a:ext cx="3171825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25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Prerequisites – step 1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60507" y="738378"/>
            <a:ext cx="87891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The first step is that the institution should have a dedicated Facebook account for the library.</a:t>
            </a:r>
            <a:br>
              <a:rPr lang="en-US" sz="2800" dirty="0" smtClean="0"/>
            </a:br>
            <a:endParaRPr lang="en-US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This account will then (in the next step) be used to create an application to login to Alma.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5596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Prerequisites – step 2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60507" y="738378"/>
            <a:ext cx="8789159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The second step is for the institution to login to the developers site of Facebook at </a:t>
            </a:r>
            <a:r>
              <a:rPr lang="en-US" sz="2800" dirty="0" smtClean="0">
                <a:hlinkClick r:id="rId2"/>
              </a:rPr>
              <a:t>http://developers.facebook.com</a:t>
            </a:r>
            <a:r>
              <a:rPr lang="en-US" sz="2800" dirty="0" smtClean="0"/>
              <a:t> and create an application for allowing Social Login.</a:t>
            </a:r>
            <a:br>
              <a:rPr lang="en-US" sz="2800" dirty="0" smtClean="0"/>
            </a:br>
            <a:endParaRPr lang="en-US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The process for doing this is described on the Ex Libris </a:t>
            </a:r>
            <a:r>
              <a:rPr lang="en-US" sz="2800" dirty="0"/>
              <a:t>developer’s network at </a:t>
            </a:r>
            <a:r>
              <a:rPr lang="en-US" sz="2400" dirty="0" smtClean="0">
                <a:hlinkClick r:id="rId3"/>
              </a:rPr>
              <a:t>https</a:t>
            </a:r>
            <a:r>
              <a:rPr lang="en-US" sz="2400" dirty="0">
                <a:hlinkClick r:id="rId3"/>
              </a:rPr>
              <a:t>://</a:t>
            </a:r>
            <a:r>
              <a:rPr lang="en-US" sz="2400" dirty="0" smtClean="0">
                <a:hlinkClick r:id="rId3"/>
              </a:rPr>
              <a:t>developers.exlibrisgroup.com/alma/integrations/user-management/authentication/social_login/oath_facebook</a:t>
            </a:r>
            <a:br>
              <a:rPr lang="en-US" sz="2400" dirty="0" smtClean="0">
                <a:hlinkClick r:id="rId3"/>
              </a:rPr>
            </a:br>
            <a:r>
              <a:rPr lang="en-US" sz="2800" dirty="0" smtClean="0"/>
              <a:t>and</a:t>
            </a:r>
            <a:r>
              <a:rPr lang="en-US" sz="2400" dirty="0" smtClean="0">
                <a:hlinkClick r:id="rId3"/>
              </a:rPr>
              <a:t/>
            </a:r>
            <a:br>
              <a:rPr lang="en-US" sz="2400" dirty="0" smtClean="0">
                <a:hlinkClick r:id="rId3"/>
              </a:rPr>
            </a:br>
            <a:r>
              <a:rPr lang="en-US" sz="2400" dirty="0" smtClean="0">
                <a:hlinkClick r:id="rId3"/>
              </a:rPr>
              <a:t>https</a:t>
            </a:r>
            <a:r>
              <a:rPr lang="en-US" sz="2400" dirty="0">
                <a:hlinkClick r:id="rId3"/>
              </a:rPr>
              <a:t>://</a:t>
            </a:r>
            <a:r>
              <a:rPr lang="en-US" sz="2400" dirty="0" smtClean="0">
                <a:hlinkClick r:id="rId3"/>
              </a:rPr>
              <a:t>developers.exlibrisgroup.com/blog/Defining-Facebook-App-for-social-login-in-Alma</a:t>
            </a:r>
            <a:r>
              <a:rPr lang="en-US" sz="24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1436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Prerequisites – step 2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60507" y="738378"/>
            <a:ext cx="87891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Here is the social login application we have created in the developers </a:t>
            </a:r>
            <a:r>
              <a:rPr lang="en-US" sz="2800" dirty="0"/>
              <a:t>site of Facebook </a:t>
            </a:r>
            <a:r>
              <a:rPr lang="en-US" sz="2800" dirty="0" smtClean="0"/>
              <a:t> for the library.  It is called “Login”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07" y="2223066"/>
            <a:ext cx="8789159" cy="31087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764275" y="2223066"/>
            <a:ext cx="4343385" cy="288121"/>
          </a:xfrm>
          <a:prstGeom prst="rect">
            <a:avLst/>
          </a:prstGeom>
          <a:noFill/>
          <a:ln w="38100">
            <a:solidFill>
              <a:srgbClr val="EE3A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339989" y="5527346"/>
            <a:ext cx="341444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The App ID and App Secret will later be used in the Alma integration profile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339989" y="5049675"/>
            <a:ext cx="767671" cy="0"/>
          </a:xfrm>
          <a:prstGeom prst="straightConnector1">
            <a:avLst/>
          </a:prstGeom>
          <a:ln w="38100">
            <a:solidFill>
              <a:srgbClr val="EE3A4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786652" y="4449173"/>
            <a:ext cx="767671" cy="0"/>
          </a:xfrm>
          <a:prstGeom prst="straightConnector1">
            <a:avLst/>
          </a:prstGeom>
          <a:ln w="38100">
            <a:solidFill>
              <a:srgbClr val="EE3A4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6554323" y="4449174"/>
            <a:ext cx="10248" cy="1078172"/>
          </a:xfrm>
          <a:prstGeom prst="straightConnector1">
            <a:avLst/>
          </a:prstGeom>
          <a:ln w="38100">
            <a:solidFill>
              <a:srgbClr val="EE3A43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5107660" y="5049675"/>
            <a:ext cx="0" cy="477671"/>
          </a:xfrm>
          <a:prstGeom prst="straightConnector1">
            <a:avLst/>
          </a:prstGeom>
          <a:ln w="38100">
            <a:solidFill>
              <a:srgbClr val="EE3A43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476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Prerequisites – step 3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60507" y="738378"/>
            <a:ext cx="8789159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The third step is for the institution to create an integration profile of type “Social Login” in Alma.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Use the </a:t>
            </a:r>
            <a:r>
              <a:rPr lang="en-US" sz="2800" dirty="0"/>
              <a:t>App ID and App Secret </a:t>
            </a:r>
            <a:r>
              <a:rPr lang="en-US" sz="2800" dirty="0" smtClean="0"/>
              <a:t>from the Facebook App created on the Facebook developers site.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The process for creating this integration profile </a:t>
            </a:r>
            <a:r>
              <a:rPr lang="en-US" sz="2800" dirty="0"/>
              <a:t>is described at </a:t>
            </a:r>
            <a:br>
              <a:rPr lang="en-US" sz="2800" dirty="0"/>
            </a:br>
            <a:r>
              <a:rPr lang="en-US" sz="2400" dirty="0">
                <a:hlinkClick r:id="rId2"/>
              </a:rPr>
              <a:t>https://</a:t>
            </a:r>
            <a:r>
              <a:rPr lang="en-US" sz="2400" dirty="0" smtClean="0">
                <a:hlinkClick r:id="rId2"/>
              </a:rPr>
              <a:t>developers.exlibrisgroup.com/alma/integrations/user-management/authentication/social_login/oath_facebook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and</a:t>
            </a:r>
            <a:br>
              <a:rPr lang="en-US" sz="2800" dirty="0"/>
            </a:br>
            <a:r>
              <a:rPr lang="en-US" sz="2400" dirty="0">
                <a:hlinkClick r:id="rId3"/>
              </a:rPr>
              <a:t>https://knowledge.exlibrisgroup.com/Alma/Product_Documentation/Alma_Online_Help_%</a:t>
            </a:r>
            <a:r>
              <a:rPr lang="en-US" sz="2400" dirty="0" smtClean="0">
                <a:hlinkClick r:id="rId3"/>
              </a:rPr>
              <a:t>28English%29/Integrations_with_External_Systems/050User_Management/Social_Login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2585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Prerequisites – step 3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60507" y="738378"/>
            <a:ext cx="87891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Here is the “General Information” tab of the integration profile we have created in Alma.  It is called “Facebook Login”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07" y="2239800"/>
            <a:ext cx="8655900" cy="35768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12"/>
          <p:cNvSpPr/>
          <p:nvPr/>
        </p:nvSpPr>
        <p:spPr>
          <a:xfrm>
            <a:off x="284905" y="3548421"/>
            <a:ext cx="1707668" cy="286602"/>
          </a:xfrm>
          <a:prstGeom prst="rect">
            <a:avLst/>
          </a:prstGeom>
          <a:noFill/>
          <a:ln w="38100">
            <a:solidFill>
              <a:srgbClr val="EE3A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42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Ex Libris Template">
  <a:themeElements>
    <a:clrScheme name="exlibr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466"/>
      </a:accent1>
      <a:accent2>
        <a:srgbClr val="F47C30"/>
      </a:accent2>
      <a:accent3>
        <a:srgbClr val="EE3A43"/>
      </a:accent3>
      <a:accent4>
        <a:srgbClr val="B20837"/>
      </a:accent4>
      <a:accent5>
        <a:srgbClr val="FDB813"/>
      </a:accent5>
      <a:accent6>
        <a:srgbClr val="7C4299"/>
      </a:accent6>
      <a:hlink>
        <a:srgbClr val="0000FF"/>
      </a:hlink>
      <a:folHlink>
        <a:srgbClr val="7F7F7F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Ex Libris Primo">
  <a:themeElements>
    <a:clrScheme name="exlibr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466"/>
      </a:accent1>
      <a:accent2>
        <a:srgbClr val="F47C30"/>
      </a:accent2>
      <a:accent3>
        <a:srgbClr val="EE3A43"/>
      </a:accent3>
      <a:accent4>
        <a:srgbClr val="B20837"/>
      </a:accent4>
      <a:accent5>
        <a:srgbClr val="FDB813"/>
      </a:accent5>
      <a:accent6>
        <a:srgbClr val="7C4299"/>
      </a:accent6>
      <a:hlink>
        <a:srgbClr val="0000FF"/>
      </a:hlink>
      <a:folHlink>
        <a:srgbClr val="7F7F7F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Ex Libris Alma">
  <a:themeElements>
    <a:clrScheme name="exlibr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466"/>
      </a:accent1>
      <a:accent2>
        <a:srgbClr val="F47C30"/>
      </a:accent2>
      <a:accent3>
        <a:srgbClr val="EE3A43"/>
      </a:accent3>
      <a:accent4>
        <a:srgbClr val="B20837"/>
      </a:accent4>
      <a:accent5>
        <a:srgbClr val="FDB813"/>
      </a:accent5>
      <a:accent6>
        <a:srgbClr val="7C4299"/>
      </a:accent6>
      <a:hlink>
        <a:srgbClr val="0000FF"/>
      </a:hlink>
      <a:folHlink>
        <a:srgbClr val="7F7F7F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Ex Libris Voyager">
  <a:themeElements>
    <a:clrScheme name="exlibr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466"/>
      </a:accent1>
      <a:accent2>
        <a:srgbClr val="F47C30"/>
      </a:accent2>
      <a:accent3>
        <a:srgbClr val="EE3A43"/>
      </a:accent3>
      <a:accent4>
        <a:srgbClr val="B20837"/>
      </a:accent4>
      <a:accent5>
        <a:srgbClr val="FDB813"/>
      </a:accent5>
      <a:accent6>
        <a:srgbClr val="7C4299"/>
      </a:accent6>
      <a:hlink>
        <a:srgbClr val="0000FF"/>
      </a:hlink>
      <a:folHlink>
        <a:srgbClr val="7F7F7F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Ex Libris Rosetta">
  <a:themeElements>
    <a:clrScheme name="exlibr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466"/>
      </a:accent1>
      <a:accent2>
        <a:srgbClr val="F47C30"/>
      </a:accent2>
      <a:accent3>
        <a:srgbClr val="EE3A43"/>
      </a:accent3>
      <a:accent4>
        <a:srgbClr val="B20837"/>
      </a:accent4>
      <a:accent5>
        <a:srgbClr val="FDB813"/>
      </a:accent5>
      <a:accent6>
        <a:srgbClr val="7C4299"/>
      </a:accent6>
      <a:hlink>
        <a:srgbClr val="0000FF"/>
      </a:hlink>
      <a:folHlink>
        <a:srgbClr val="7F7F7F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Ex Libris Aleph">
  <a:themeElements>
    <a:clrScheme name="exlibr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466"/>
      </a:accent1>
      <a:accent2>
        <a:srgbClr val="F47C30"/>
      </a:accent2>
      <a:accent3>
        <a:srgbClr val="EE3A43"/>
      </a:accent3>
      <a:accent4>
        <a:srgbClr val="B20837"/>
      </a:accent4>
      <a:accent5>
        <a:srgbClr val="FDB813"/>
      </a:accent5>
      <a:accent6>
        <a:srgbClr val="7C4299"/>
      </a:accent6>
      <a:hlink>
        <a:srgbClr val="0000FF"/>
      </a:hlink>
      <a:folHlink>
        <a:srgbClr val="7F7F7F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Ex Libris campusM">
  <a:themeElements>
    <a:clrScheme name="exlibr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466"/>
      </a:accent1>
      <a:accent2>
        <a:srgbClr val="F47C30"/>
      </a:accent2>
      <a:accent3>
        <a:srgbClr val="EE3A43"/>
      </a:accent3>
      <a:accent4>
        <a:srgbClr val="B20837"/>
      </a:accent4>
      <a:accent5>
        <a:srgbClr val="FDB813"/>
      </a:accent5>
      <a:accent6>
        <a:srgbClr val="7C4299"/>
      </a:accent6>
      <a:hlink>
        <a:srgbClr val="0000FF"/>
      </a:hlink>
      <a:folHlink>
        <a:srgbClr val="7F7F7F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8124</TotalTime>
  <Words>794</Words>
  <Application>Microsoft Office PowerPoint</Application>
  <PresentationFormat>On-screen Show (4:3)</PresentationFormat>
  <Paragraphs>105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Calibri</vt:lpstr>
      <vt:lpstr>1_Ex Libris Template</vt:lpstr>
      <vt:lpstr>2_Ex Libris Primo</vt:lpstr>
      <vt:lpstr>3_Ex Libris Alma</vt:lpstr>
      <vt:lpstr>4_Ex Libris Voyager</vt:lpstr>
      <vt:lpstr>5_Ex Libris Rosetta</vt:lpstr>
      <vt:lpstr>6_Ex Libris Aleph</vt:lpstr>
      <vt:lpstr>7_Ex Libris campusM</vt:lpstr>
      <vt:lpstr>Alma Social Login</vt:lpstr>
      <vt:lpstr>PowerPoint Presentation</vt:lpstr>
      <vt:lpstr>Introduction</vt:lpstr>
      <vt:lpstr>PowerPoint Presentation</vt:lpstr>
      <vt:lpstr>Technical Prerequisites – step 1</vt:lpstr>
      <vt:lpstr>Technical Prerequisites – step 2</vt:lpstr>
      <vt:lpstr>Technical Prerequisites – step 2</vt:lpstr>
      <vt:lpstr>Technical Prerequisites – step 3</vt:lpstr>
      <vt:lpstr>Technical Prerequisites – step 3</vt:lpstr>
      <vt:lpstr>Technical Prerequisites – step 3</vt:lpstr>
      <vt:lpstr>PowerPoint Presentation</vt:lpstr>
      <vt:lpstr>How it works - live demo</vt:lpstr>
      <vt:lpstr>How it works - live demo</vt:lpstr>
      <vt:lpstr>How it works - live demo</vt:lpstr>
      <vt:lpstr>How it works - live demo</vt:lpstr>
      <vt:lpstr>How it works - live demo</vt:lpstr>
      <vt:lpstr>How it works - live demo</vt:lpstr>
      <vt:lpstr>How it works - live demo</vt:lpstr>
      <vt:lpstr>How it works - live demo</vt:lpstr>
      <vt:lpstr>How it works - live demo</vt:lpstr>
      <vt:lpstr>How it works - live demo</vt:lpstr>
      <vt:lpstr>How it works - live demo</vt:lpstr>
      <vt:lpstr>How it works - live demo</vt:lpstr>
      <vt:lpstr>How it works - live demo</vt:lpstr>
      <vt:lpstr>How it works - live demo</vt:lpstr>
      <vt:lpstr>How it works - live demo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שרון דר</dc:creator>
  <cp:lastModifiedBy>Yoel Kortick</cp:lastModifiedBy>
  <cp:revision>508</cp:revision>
  <dcterms:created xsi:type="dcterms:W3CDTF">2015-04-14T20:14:13Z</dcterms:created>
  <dcterms:modified xsi:type="dcterms:W3CDTF">2016-08-07T07:04:00Z</dcterms:modified>
</cp:coreProperties>
</file>